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2" r:id="rId1"/>
  </p:sldMasterIdLst>
  <p:notesMasterIdLst>
    <p:notesMasterId r:id="rId39"/>
  </p:notesMasterIdLst>
  <p:sldIdLst>
    <p:sldId id="256" r:id="rId2"/>
    <p:sldId id="261" r:id="rId3"/>
    <p:sldId id="262" r:id="rId4"/>
    <p:sldId id="263" r:id="rId5"/>
    <p:sldId id="317" r:id="rId6"/>
    <p:sldId id="315" r:id="rId7"/>
    <p:sldId id="322" r:id="rId8"/>
    <p:sldId id="264" r:id="rId9"/>
    <p:sldId id="292" r:id="rId10"/>
    <p:sldId id="271" r:id="rId11"/>
    <p:sldId id="311" r:id="rId12"/>
    <p:sldId id="265" r:id="rId13"/>
    <p:sldId id="267" r:id="rId14"/>
    <p:sldId id="266" r:id="rId15"/>
    <p:sldId id="293" r:id="rId16"/>
    <p:sldId id="294" r:id="rId17"/>
    <p:sldId id="323" r:id="rId18"/>
    <p:sldId id="268" r:id="rId19"/>
    <p:sldId id="324" r:id="rId20"/>
    <p:sldId id="269" r:id="rId21"/>
    <p:sldId id="316" r:id="rId22"/>
    <p:sldId id="314" r:id="rId23"/>
    <p:sldId id="313" r:id="rId24"/>
    <p:sldId id="319" r:id="rId25"/>
    <p:sldId id="328" r:id="rId26"/>
    <p:sldId id="325" r:id="rId27"/>
    <p:sldId id="270" r:id="rId28"/>
    <p:sldId id="273" r:id="rId29"/>
    <p:sldId id="272" r:id="rId30"/>
    <p:sldId id="274" r:id="rId31"/>
    <p:sldId id="310" r:id="rId32"/>
    <p:sldId id="275" r:id="rId33"/>
    <p:sldId id="306" r:id="rId34"/>
    <p:sldId id="259" r:id="rId35"/>
    <p:sldId id="308" r:id="rId36"/>
    <p:sldId id="326" r:id="rId37"/>
    <p:sldId id="327" r:id="rId38"/>
  </p:sldIdLst>
  <p:sldSz cx="9144000" cy="6858000" type="screen4x3"/>
  <p:notesSz cx="6858000" cy="9144000"/>
  <p:defaultTextStyle>
    <a:defPPr>
      <a:defRPr lang="zh-TW"/>
    </a:defPPr>
    <a:lvl1pPr algn="l" rtl="0" fontAlgn="base">
      <a:spcBef>
        <a:spcPct val="0"/>
      </a:spcBef>
      <a:spcAft>
        <a:spcPct val="0"/>
      </a:spcAft>
      <a:defRPr kumimoji="1" kern="1200">
        <a:solidFill>
          <a:schemeClr val="tx1"/>
        </a:solidFill>
        <a:latin typeface="Arial" charset="0"/>
        <a:ea typeface="新細明體" charset="-120"/>
        <a:cs typeface="+mn-cs"/>
      </a:defRPr>
    </a:lvl1pPr>
    <a:lvl2pPr marL="457200" algn="l" rtl="0" fontAlgn="base">
      <a:spcBef>
        <a:spcPct val="0"/>
      </a:spcBef>
      <a:spcAft>
        <a:spcPct val="0"/>
      </a:spcAft>
      <a:defRPr kumimoji="1" kern="1200">
        <a:solidFill>
          <a:schemeClr val="tx1"/>
        </a:solidFill>
        <a:latin typeface="Arial" charset="0"/>
        <a:ea typeface="新細明體" charset="-120"/>
        <a:cs typeface="+mn-cs"/>
      </a:defRPr>
    </a:lvl2pPr>
    <a:lvl3pPr marL="914400" algn="l" rtl="0" fontAlgn="base">
      <a:spcBef>
        <a:spcPct val="0"/>
      </a:spcBef>
      <a:spcAft>
        <a:spcPct val="0"/>
      </a:spcAft>
      <a:defRPr kumimoji="1" kern="1200">
        <a:solidFill>
          <a:schemeClr val="tx1"/>
        </a:solidFill>
        <a:latin typeface="Arial" charset="0"/>
        <a:ea typeface="新細明體" charset="-120"/>
        <a:cs typeface="+mn-cs"/>
      </a:defRPr>
    </a:lvl3pPr>
    <a:lvl4pPr marL="1371600" algn="l" rtl="0" fontAlgn="base">
      <a:spcBef>
        <a:spcPct val="0"/>
      </a:spcBef>
      <a:spcAft>
        <a:spcPct val="0"/>
      </a:spcAft>
      <a:defRPr kumimoji="1" kern="1200">
        <a:solidFill>
          <a:schemeClr val="tx1"/>
        </a:solidFill>
        <a:latin typeface="Arial" charset="0"/>
        <a:ea typeface="新細明體" charset="-120"/>
        <a:cs typeface="+mn-cs"/>
      </a:defRPr>
    </a:lvl4pPr>
    <a:lvl5pPr marL="1828800" algn="l" rtl="0" fontAlgn="base">
      <a:spcBef>
        <a:spcPct val="0"/>
      </a:spcBef>
      <a:spcAft>
        <a:spcPct val="0"/>
      </a:spcAft>
      <a:defRPr kumimoji="1" kern="1200">
        <a:solidFill>
          <a:schemeClr val="tx1"/>
        </a:solidFill>
        <a:latin typeface="Arial" charset="0"/>
        <a:ea typeface="新細明體" charset="-120"/>
        <a:cs typeface="+mn-cs"/>
      </a:defRPr>
    </a:lvl5pPr>
    <a:lvl6pPr marL="2286000" algn="l" defTabSz="914400" rtl="0" eaLnBrk="1" latinLnBrk="0" hangingPunct="1">
      <a:defRPr kumimoji="1" kern="1200">
        <a:solidFill>
          <a:schemeClr val="tx1"/>
        </a:solidFill>
        <a:latin typeface="Arial" charset="0"/>
        <a:ea typeface="新細明體" charset="-120"/>
        <a:cs typeface="+mn-cs"/>
      </a:defRPr>
    </a:lvl6pPr>
    <a:lvl7pPr marL="2743200" algn="l" defTabSz="914400" rtl="0" eaLnBrk="1" latinLnBrk="0" hangingPunct="1">
      <a:defRPr kumimoji="1" kern="1200">
        <a:solidFill>
          <a:schemeClr val="tx1"/>
        </a:solidFill>
        <a:latin typeface="Arial" charset="0"/>
        <a:ea typeface="新細明體" charset="-120"/>
        <a:cs typeface="+mn-cs"/>
      </a:defRPr>
    </a:lvl7pPr>
    <a:lvl8pPr marL="3200400" algn="l" defTabSz="914400" rtl="0" eaLnBrk="1" latinLnBrk="0" hangingPunct="1">
      <a:defRPr kumimoji="1" kern="1200">
        <a:solidFill>
          <a:schemeClr val="tx1"/>
        </a:solidFill>
        <a:latin typeface="Arial" charset="0"/>
        <a:ea typeface="新細明體" charset="-120"/>
        <a:cs typeface="+mn-cs"/>
      </a:defRPr>
    </a:lvl8pPr>
    <a:lvl9pPr marL="3657600" algn="l" defTabSz="914400" rtl="0" eaLnBrk="1" latinLnBrk="0" hangingPunct="1">
      <a:defRPr kumimoji="1" kern="1200">
        <a:solidFill>
          <a:schemeClr val="tx1"/>
        </a:solidFill>
        <a:latin typeface="Arial" charset="0"/>
        <a:ea typeface="新細明體"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4" d="100"/>
          <a:sy n="34" d="100"/>
        </p:scale>
        <p:origin x="-1356"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45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0" sz="1200">
                <a:latin typeface="+mn-lt"/>
                <a:ea typeface="+mn-ea"/>
              </a:defRPr>
            </a:lvl1pPr>
          </a:lstStyle>
          <a:p>
            <a:pPr>
              <a:defRPr/>
            </a:pPr>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0" sz="1200" smtClean="0">
                <a:latin typeface="+mn-lt"/>
                <a:ea typeface="+mn-ea"/>
              </a:defRPr>
            </a:lvl1pPr>
          </a:lstStyle>
          <a:p>
            <a:pPr>
              <a:defRPr/>
            </a:pPr>
            <a:fld id="{8CC4E545-1178-4D79-9D83-51B52C5900DC}" type="datetimeFigureOut">
              <a:rPr lang="zh-TW" altLang="en-US"/>
              <a:pPr>
                <a:defRPr/>
              </a:pPr>
              <a:t>2010/9/22</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TW" altLang="en-US" noProof="0"/>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0" sz="1200">
                <a:latin typeface="+mn-lt"/>
                <a:ea typeface="+mn-ea"/>
              </a:defRPr>
            </a:lvl1pPr>
          </a:lstStyle>
          <a:p>
            <a:pPr>
              <a:defRPr/>
            </a:pPr>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0" sz="1200" smtClean="0">
                <a:latin typeface="+mn-lt"/>
                <a:ea typeface="+mn-ea"/>
              </a:defRPr>
            </a:lvl1pPr>
          </a:lstStyle>
          <a:p>
            <a:pPr>
              <a:defRPr/>
            </a:pPr>
            <a:fld id="{2AFF2948-4A6A-4843-A394-3F9420EBAB92}"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投影片圖像版面配置區 1"/>
          <p:cNvSpPr>
            <a:spLocks noGrp="1" noRot="1" noChangeAspect="1"/>
          </p:cNvSpPr>
          <p:nvPr>
            <p:ph type="sldImg"/>
          </p:nvPr>
        </p:nvSpPr>
        <p:spPr bwMode="auto">
          <a:noFill/>
          <a:ln>
            <a:solidFill>
              <a:srgbClr val="000000"/>
            </a:solidFill>
            <a:miter lim="800000"/>
            <a:headEnd/>
            <a:tailEnd/>
          </a:ln>
        </p:spPr>
      </p:sp>
      <p:sp>
        <p:nvSpPr>
          <p:cNvPr id="17410"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17411"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E156138-1F11-4BF4-8C73-1975A220EB52}" type="slidenum">
              <a:rPr lang="zh-TW" altLang="en-US"/>
              <a:pPr fontAlgn="base">
                <a:spcBef>
                  <a:spcPct val="0"/>
                </a:spcBef>
                <a:spcAft>
                  <a:spcPct val="0"/>
                </a:spcAft>
              </a:pPr>
              <a:t>1</a:t>
            </a:fld>
            <a:endParaRPr lang="zh-TW"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投影片圖像版面配置區 1"/>
          <p:cNvSpPr>
            <a:spLocks noGrp="1" noRot="1" noChangeAspect="1"/>
          </p:cNvSpPr>
          <p:nvPr>
            <p:ph type="sldImg"/>
          </p:nvPr>
        </p:nvSpPr>
        <p:spPr bwMode="auto">
          <a:noFill/>
          <a:ln>
            <a:solidFill>
              <a:srgbClr val="000000"/>
            </a:solidFill>
            <a:miter lim="800000"/>
            <a:headEnd/>
            <a:tailEnd/>
          </a:ln>
        </p:spPr>
      </p:sp>
      <p:sp>
        <p:nvSpPr>
          <p:cNvPr id="33794"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33795"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C99E345-0E13-41D1-8E9E-9BE5118E01A5}" type="slidenum">
              <a:rPr lang="zh-TW" altLang="en-US"/>
              <a:pPr fontAlgn="base">
                <a:spcBef>
                  <a:spcPct val="0"/>
                </a:spcBef>
                <a:spcAft>
                  <a:spcPct val="0"/>
                </a:spcAft>
              </a:pPr>
              <a:t>10</a:t>
            </a:fld>
            <a:endParaRPr lang="zh-TW"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投影片圖像版面配置區 1"/>
          <p:cNvSpPr>
            <a:spLocks noGrp="1" noRot="1" noChangeAspect="1"/>
          </p:cNvSpPr>
          <p:nvPr>
            <p:ph type="sldImg"/>
          </p:nvPr>
        </p:nvSpPr>
        <p:spPr bwMode="auto">
          <a:noFill/>
          <a:ln>
            <a:solidFill>
              <a:srgbClr val="000000"/>
            </a:solidFill>
            <a:miter lim="800000"/>
            <a:headEnd/>
            <a:tailEnd/>
          </a:ln>
        </p:spPr>
      </p:sp>
      <p:sp>
        <p:nvSpPr>
          <p:cNvPr id="3584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3584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EF4CFBF-44F7-49E5-A228-72608C9B99FD}" type="slidenum">
              <a:rPr lang="zh-TW" altLang="en-US"/>
              <a:pPr fontAlgn="base">
                <a:spcBef>
                  <a:spcPct val="0"/>
                </a:spcBef>
                <a:spcAft>
                  <a:spcPct val="0"/>
                </a:spcAft>
              </a:pPr>
              <a:t>11</a:t>
            </a:fld>
            <a:endParaRPr lang="zh-TW"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投影片圖像版面配置區 1"/>
          <p:cNvSpPr>
            <a:spLocks noGrp="1" noRot="1" noChangeAspect="1"/>
          </p:cNvSpPr>
          <p:nvPr>
            <p:ph type="sldImg"/>
          </p:nvPr>
        </p:nvSpPr>
        <p:spPr bwMode="auto">
          <a:noFill/>
          <a:ln>
            <a:solidFill>
              <a:srgbClr val="000000"/>
            </a:solidFill>
            <a:miter lim="800000"/>
            <a:headEnd/>
            <a:tailEnd/>
          </a:ln>
        </p:spPr>
      </p:sp>
      <p:sp>
        <p:nvSpPr>
          <p:cNvPr id="37890"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37891"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B503EF7-05E2-4BB6-94EC-206C54548835}" type="slidenum">
              <a:rPr lang="zh-TW" altLang="en-US"/>
              <a:pPr fontAlgn="base">
                <a:spcBef>
                  <a:spcPct val="0"/>
                </a:spcBef>
                <a:spcAft>
                  <a:spcPct val="0"/>
                </a:spcAft>
              </a:pPr>
              <a:t>12</a:t>
            </a:fld>
            <a:endParaRPr lang="zh-TW"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投影片圖像版面配置區 1"/>
          <p:cNvSpPr>
            <a:spLocks noGrp="1" noRot="1" noChangeAspect="1"/>
          </p:cNvSpPr>
          <p:nvPr>
            <p:ph type="sldImg"/>
          </p:nvPr>
        </p:nvSpPr>
        <p:spPr bwMode="auto">
          <a:noFill/>
          <a:ln>
            <a:solidFill>
              <a:srgbClr val="000000"/>
            </a:solidFill>
            <a:miter lim="800000"/>
            <a:headEnd/>
            <a:tailEnd/>
          </a:ln>
        </p:spPr>
      </p:sp>
      <p:sp>
        <p:nvSpPr>
          <p:cNvPr id="39938"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3993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33405F8-B7AC-4860-95C5-B47FA71DC849}" type="slidenum">
              <a:rPr lang="zh-TW" altLang="en-US"/>
              <a:pPr fontAlgn="base">
                <a:spcBef>
                  <a:spcPct val="0"/>
                </a:spcBef>
                <a:spcAft>
                  <a:spcPct val="0"/>
                </a:spcAft>
              </a:pPr>
              <a:t>13</a:t>
            </a:fld>
            <a:endParaRPr lang="zh-TW"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投影片圖像版面配置區 1"/>
          <p:cNvSpPr>
            <a:spLocks noGrp="1" noRot="1" noChangeAspect="1"/>
          </p:cNvSpPr>
          <p:nvPr>
            <p:ph type="sldImg"/>
          </p:nvPr>
        </p:nvSpPr>
        <p:spPr bwMode="auto">
          <a:noFill/>
          <a:ln>
            <a:solidFill>
              <a:srgbClr val="000000"/>
            </a:solidFill>
            <a:miter lim="800000"/>
            <a:headEnd/>
            <a:tailEnd/>
          </a:ln>
        </p:spPr>
      </p:sp>
      <p:sp>
        <p:nvSpPr>
          <p:cNvPr id="41986"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41987"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1D83696-D8B1-40C1-8C34-8C4370E86FDA}" type="slidenum">
              <a:rPr lang="zh-TW" altLang="en-US"/>
              <a:pPr fontAlgn="base">
                <a:spcBef>
                  <a:spcPct val="0"/>
                </a:spcBef>
                <a:spcAft>
                  <a:spcPct val="0"/>
                </a:spcAft>
              </a:pPr>
              <a:t>14</a:t>
            </a:fld>
            <a:endParaRPr lang="zh-TW"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投影片圖像版面配置區 1"/>
          <p:cNvSpPr>
            <a:spLocks noGrp="1" noRot="1" noChangeAspect="1"/>
          </p:cNvSpPr>
          <p:nvPr>
            <p:ph type="sldImg"/>
          </p:nvPr>
        </p:nvSpPr>
        <p:spPr bwMode="auto">
          <a:noFill/>
          <a:ln>
            <a:solidFill>
              <a:srgbClr val="000000"/>
            </a:solidFill>
            <a:miter lim="800000"/>
            <a:headEnd/>
            <a:tailEnd/>
          </a:ln>
        </p:spPr>
      </p:sp>
      <p:sp>
        <p:nvSpPr>
          <p:cNvPr id="5632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5632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09F049B-5EAC-450B-A74E-7BABB35FB0B7}" type="slidenum">
              <a:rPr lang="zh-TW" altLang="en-US"/>
              <a:pPr fontAlgn="base">
                <a:spcBef>
                  <a:spcPct val="0"/>
                </a:spcBef>
                <a:spcAft>
                  <a:spcPct val="0"/>
                </a:spcAft>
              </a:pPr>
              <a:t>15</a:t>
            </a:fld>
            <a:endParaRPr lang="zh-TW"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DDB1D0-F835-4D79-81EF-4DF299B87B5D}" type="slidenum">
              <a:rPr lang="en-US" altLang="zh-TW"/>
              <a:pPr fontAlgn="base">
                <a:spcBef>
                  <a:spcPct val="0"/>
                </a:spcBef>
                <a:spcAft>
                  <a:spcPct val="0"/>
                </a:spcAft>
              </a:pPr>
              <a:t>16</a:t>
            </a:fld>
            <a:endParaRPr lang="en-US" altLang="zh-TW"/>
          </a:p>
        </p:txBody>
      </p:sp>
      <p:sp>
        <p:nvSpPr>
          <p:cNvPr id="58370" name="Rectangle 2"/>
          <p:cNvSpPr>
            <a:spLocks noGrp="1" noRot="1" noChangeAspect="1" noChangeArrowheads="1" noTextEdit="1"/>
          </p:cNvSpPr>
          <p:nvPr>
            <p:ph type="sldImg"/>
          </p:nvPr>
        </p:nvSpPr>
        <p:spPr bwMode="auto">
          <a:xfrm>
            <a:off x="1141413" y="684213"/>
            <a:ext cx="4572000" cy="3429000"/>
          </a:xfrm>
          <a:noFill/>
          <a:ln>
            <a:solidFill>
              <a:srgbClr val="000000"/>
            </a:solidFill>
            <a:miter lim="800000"/>
            <a:headEnd/>
            <a:tailEnd/>
          </a:ln>
        </p:spPr>
      </p:sp>
      <p:sp>
        <p:nvSpPr>
          <p:cNvPr id="58371" name="Rectangle 3"/>
          <p:cNvSpPr>
            <a:spLocks noGrp="1" noChangeArrowheads="1"/>
          </p:cNvSpPr>
          <p:nvPr>
            <p:ph type="body" idx="1"/>
          </p:nvPr>
        </p:nvSpPr>
        <p:spPr bwMode="auto">
          <a:xfrm>
            <a:off x="685800" y="4341813"/>
            <a:ext cx="5486400" cy="4117975"/>
          </a:xfrm>
          <a:noFill/>
        </p:spPr>
        <p:txBody>
          <a:bodyPr wrap="square" numCol="1" anchor="t" anchorCtr="0" compatLnSpc="1">
            <a:prstTxWarp prst="textNoShape">
              <a:avLst/>
            </a:prstTxWarp>
          </a:bodyPr>
          <a:lstStyle/>
          <a:p>
            <a:pPr>
              <a:spcBef>
                <a:spcPct val="0"/>
              </a:spcBef>
            </a:pPr>
            <a:r>
              <a:rPr lang="en-US" altLang="zh-TW" sz="1400" smtClean="0"/>
              <a:t>The Femtosecond Laser, as all of you are aware is an elegant tissue separation tool.. It can separate two layers of the cornea with incredible precision. </a:t>
            </a:r>
          </a:p>
          <a:p>
            <a:pPr>
              <a:spcBef>
                <a:spcPct val="0"/>
              </a:spcBef>
            </a:pPr>
            <a:endParaRPr lang="en-US" altLang="zh-TW" sz="1400" smtClean="0"/>
          </a:p>
          <a:p>
            <a:pPr>
              <a:spcBef>
                <a:spcPct val="0"/>
              </a:spcBef>
            </a:pPr>
            <a:r>
              <a:rPr lang="en-US" altLang="zh-TW" sz="1400" smtClean="0"/>
              <a:t>Therefore in the FLEx procedure, first the Femtosecond laser is scanned in a manner to separate the posterior lenticule surface. It is then scanned in a manner to create the roof of the lens, which is also the posterior surface of the flap. The flap sidecut is then made, the flap lifted, and lenticule is then mechanically extracted from the stromal bed. The flap is then replaced in the usual manner.</a:t>
            </a:r>
          </a:p>
          <a:p>
            <a:pPr>
              <a:spcBef>
                <a:spcPct val="0"/>
              </a:spcBef>
            </a:pPr>
            <a:endParaRPr lang="en-US" altLang="zh-TW" sz="1400" smtClean="0"/>
          </a:p>
          <a:p>
            <a:pPr>
              <a:spcBef>
                <a:spcPct val="0"/>
              </a:spcBef>
            </a:pPr>
            <a:endParaRPr lang="en-US" altLang="zh-TW" sz="140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投影片圖像版面配置區 1"/>
          <p:cNvSpPr>
            <a:spLocks noGrp="1" noRot="1" noChangeAspect="1"/>
          </p:cNvSpPr>
          <p:nvPr>
            <p:ph type="sldImg"/>
          </p:nvPr>
        </p:nvSpPr>
        <p:spPr bwMode="auto">
          <a:noFill/>
          <a:ln>
            <a:solidFill>
              <a:srgbClr val="000000"/>
            </a:solidFill>
            <a:miter lim="800000"/>
            <a:headEnd/>
            <a:tailEnd/>
          </a:ln>
        </p:spPr>
      </p:sp>
      <p:sp>
        <p:nvSpPr>
          <p:cNvPr id="19458"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1945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21DD05-E985-4399-ABDD-2B45B3C4EFC8}" type="slidenum">
              <a:rPr lang="zh-TW" altLang="en-US"/>
              <a:pPr fontAlgn="base">
                <a:spcBef>
                  <a:spcPct val="0"/>
                </a:spcBef>
                <a:spcAft>
                  <a:spcPct val="0"/>
                </a:spcAft>
              </a:pPr>
              <a:t>17</a:t>
            </a:fld>
            <a:endParaRPr lang="zh-TW"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投影片圖像版面配置區 1"/>
          <p:cNvSpPr>
            <a:spLocks noGrp="1" noRot="1" noChangeAspect="1"/>
          </p:cNvSpPr>
          <p:nvPr>
            <p:ph type="sldImg"/>
          </p:nvPr>
        </p:nvSpPr>
        <p:spPr bwMode="auto">
          <a:noFill/>
          <a:ln>
            <a:solidFill>
              <a:srgbClr val="000000"/>
            </a:solidFill>
            <a:miter lim="800000"/>
            <a:headEnd/>
            <a:tailEnd/>
          </a:ln>
        </p:spPr>
      </p:sp>
      <p:sp>
        <p:nvSpPr>
          <p:cNvPr id="44034"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44035"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92F7240-43F1-45F3-A818-2C34EFEC54F2}" type="slidenum">
              <a:rPr lang="zh-TW" altLang="en-US"/>
              <a:pPr fontAlgn="base">
                <a:spcBef>
                  <a:spcPct val="0"/>
                </a:spcBef>
                <a:spcAft>
                  <a:spcPct val="0"/>
                </a:spcAft>
              </a:pPr>
              <a:t>18</a:t>
            </a:fld>
            <a:endParaRPr lang="zh-TW"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投影片圖像版面配置區 1"/>
          <p:cNvSpPr>
            <a:spLocks noGrp="1" noRot="1" noChangeAspect="1"/>
          </p:cNvSpPr>
          <p:nvPr>
            <p:ph type="sldImg"/>
          </p:nvPr>
        </p:nvSpPr>
        <p:spPr bwMode="auto">
          <a:noFill/>
          <a:ln>
            <a:solidFill>
              <a:srgbClr val="000000"/>
            </a:solidFill>
            <a:miter lim="800000"/>
            <a:headEnd/>
            <a:tailEnd/>
          </a:ln>
        </p:spPr>
      </p:sp>
      <p:sp>
        <p:nvSpPr>
          <p:cNvPr id="19458"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1945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21DD05-E985-4399-ABDD-2B45B3C4EFC8}" type="slidenum">
              <a:rPr lang="zh-TW" altLang="en-US"/>
              <a:pPr fontAlgn="base">
                <a:spcBef>
                  <a:spcPct val="0"/>
                </a:spcBef>
                <a:spcAft>
                  <a:spcPct val="0"/>
                </a:spcAft>
              </a:pPr>
              <a:t>19</a:t>
            </a:fld>
            <a:endParaRPr lang="zh-TW"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投影片圖像版面配置區 1"/>
          <p:cNvSpPr>
            <a:spLocks noGrp="1" noRot="1" noChangeAspect="1"/>
          </p:cNvSpPr>
          <p:nvPr>
            <p:ph type="sldImg"/>
          </p:nvPr>
        </p:nvSpPr>
        <p:spPr bwMode="auto">
          <a:noFill/>
          <a:ln>
            <a:solidFill>
              <a:srgbClr val="000000"/>
            </a:solidFill>
            <a:miter lim="800000"/>
            <a:headEnd/>
            <a:tailEnd/>
          </a:ln>
        </p:spPr>
      </p:sp>
      <p:sp>
        <p:nvSpPr>
          <p:cNvPr id="19458"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1945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21DD05-E985-4399-ABDD-2B45B3C4EFC8}" type="slidenum">
              <a:rPr lang="zh-TW" altLang="en-US"/>
              <a:pPr fontAlgn="base">
                <a:spcBef>
                  <a:spcPct val="0"/>
                </a:spcBef>
                <a:spcAft>
                  <a:spcPct val="0"/>
                </a:spcAft>
              </a:pPr>
              <a:t>2</a:t>
            </a:fld>
            <a:endParaRPr lang="zh-TW"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投影片圖像版面配置區 1"/>
          <p:cNvSpPr>
            <a:spLocks noGrp="1" noRot="1" noChangeAspect="1"/>
          </p:cNvSpPr>
          <p:nvPr>
            <p:ph type="sldImg"/>
          </p:nvPr>
        </p:nvSpPr>
        <p:spPr bwMode="auto">
          <a:noFill/>
          <a:ln>
            <a:solidFill>
              <a:srgbClr val="000000"/>
            </a:solidFill>
            <a:miter lim="800000"/>
            <a:headEnd/>
            <a:tailEnd/>
          </a:ln>
        </p:spPr>
      </p:sp>
      <p:sp>
        <p:nvSpPr>
          <p:cNvPr id="4608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4608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59AB391-DCE8-4011-A443-41B4A97BE871}" type="slidenum">
              <a:rPr lang="zh-TW" altLang="en-US"/>
              <a:pPr fontAlgn="base">
                <a:spcBef>
                  <a:spcPct val="0"/>
                </a:spcBef>
                <a:spcAft>
                  <a:spcPct val="0"/>
                </a:spcAft>
              </a:pPr>
              <a:t>20</a:t>
            </a:fld>
            <a:endParaRPr lang="zh-TW"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投影片圖像版面配置區 1"/>
          <p:cNvSpPr>
            <a:spLocks noGrp="1" noRot="1" noChangeAspect="1"/>
          </p:cNvSpPr>
          <p:nvPr>
            <p:ph type="sldImg"/>
          </p:nvPr>
        </p:nvSpPr>
        <p:spPr bwMode="auto">
          <a:noFill/>
          <a:ln>
            <a:solidFill>
              <a:srgbClr val="000000"/>
            </a:solidFill>
            <a:miter lim="800000"/>
            <a:headEnd/>
            <a:tailEnd/>
          </a:ln>
        </p:spPr>
      </p:sp>
      <p:sp>
        <p:nvSpPr>
          <p:cNvPr id="48130"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48131"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2082969-B1F8-4CC3-9325-864194B8ECC0}" type="slidenum">
              <a:rPr lang="zh-TW" altLang="en-US"/>
              <a:pPr fontAlgn="base">
                <a:spcBef>
                  <a:spcPct val="0"/>
                </a:spcBef>
                <a:spcAft>
                  <a:spcPct val="0"/>
                </a:spcAft>
              </a:pPr>
              <a:t>21</a:t>
            </a:fld>
            <a:endParaRPr lang="zh-TW"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投影片圖像版面配置區 1"/>
          <p:cNvSpPr>
            <a:spLocks noGrp="1" noRot="1" noChangeAspect="1"/>
          </p:cNvSpPr>
          <p:nvPr>
            <p:ph type="sldImg"/>
          </p:nvPr>
        </p:nvSpPr>
        <p:spPr bwMode="auto">
          <a:noFill/>
          <a:ln>
            <a:solidFill>
              <a:srgbClr val="000000"/>
            </a:solidFill>
            <a:miter lim="800000"/>
            <a:headEnd/>
            <a:tailEnd/>
          </a:ln>
        </p:spPr>
      </p:sp>
      <p:sp>
        <p:nvSpPr>
          <p:cNvPr id="50178"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5017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7E0CC5A-FF25-4607-AA1E-A378BED2513A}" type="slidenum">
              <a:rPr lang="zh-TW" altLang="en-US"/>
              <a:pPr fontAlgn="base">
                <a:spcBef>
                  <a:spcPct val="0"/>
                </a:spcBef>
                <a:spcAft>
                  <a:spcPct val="0"/>
                </a:spcAft>
              </a:pPr>
              <a:t>22</a:t>
            </a:fld>
            <a:endParaRPr lang="zh-TW"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投影片圖像版面配置區 1"/>
          <p:cNvSpPr>
            <a:spLocks noGrp="1" noRot="1" noChangeAspect="1"/>
          </p:cNvSpPr>
          <p:nvPr>
            <p:ph type="sldImg"/>
          </p:nvPr>
        </p:nvSpPr>
        <p:spPr bwMode="auto">
          <a:noFill/>
          <a:ln>
            <a:solidFill>
              <a:srgbClr val="000000"/>
            </a:solidFill>
            <a:miter lim="800000"/>
            <a:headEnd/>
            <a:tailEnd/>
          </a:ln>
        </p:spPr>
      </p:sp>
      <p:sp>
        <p:nvSpPr>
          <p:cNvPr id="52226"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52227"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8E8BAAB-BDC7-4FC0-BEC8-83BADBAD764E}" type="slidenum">
              <a:rPr lang="zh-TW" altLang="en-US"/>
              <a:pPr fontAlgn="base">
                <a:spcBef>
                  <a:spcPct val="0"/>
                </a:spcBef>
                <a:spcAft>
                  <a:spcPct val="0"/>
                </a:spcAft>
              </a:pPr>
              <a:t>23</a:t>
            </a:fld>
            <a:endParaRPr lang="zh-TW"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投影片圖像版面配置區 1"/>
          <p:cNvSpPr>
            <a:spLocks noGrp="1" noRot="1" noChangeAspect="1"/>
          </p:cNvSpPr>
          <p:nvPr>
            <p:ph type="sldImg"/>
          </p:nvPr>
        </p:nvSpPr>
        <p:spPr bwMode="auto">
          <a:noFill/>
          <a:ln>
            <a:solidFill>
              <a:srgbClr val="000000"/>
            </a:solidFill>
            <a:miter lim="800000"/>
            <a:headEnd/>
            <a:tailEnd/>
          </a:ln>
        </p:spPr>
      </p:sp>
      <p:sp>
        <p:nvSpPr>
          <p:cNvPr id="54274"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54275"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CAB9D98-C4D2-4504-AEFD-9FC117C941FD}" type="slidenum">
              <a:rPr lang="zh-TW" altLang="en-US"/>
              <a:pPr fontAlgn="base">
                <a:spcBef>
                  <a:spcPct val="0"/>
                </a:spcBef>
                <a:spcAft>
                  <a:spcPct val="0"/>
                </a:spcAft>
              </a:pPr>
              <a:t>24</a:t>
            </a:fld>
            <a:endParaRPr lang="zh-TW"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投影片圖像版面配置區 1"/>
          <p:cNvSpPr>
            <a:spLocks noGrp="1" noRot="1" noChangeAspect="1"/>
          </p:cNvSpPr>
          <p:nvPr>
            <p:ph type="sldImg"/>
          </p:nvPr>
        </p:nvSpPr>
        <p:spPr bwMode="auto">
          <a:noFill/>
          <a:ln>
            <a:solidFill>
              <a:srgbClr val="000000"/>
            </a:solidFill>
            <a:miter lim="800000"/>
            <a:headEnd/>
            <a:tailEnd/>
          </a:ln>
        </p:spPr>
      </p:sp>
      <p:sp>
        <p:nvSpPr>
          <p:cNvPr id="19458"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1945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21DD05-E985-4399-ABDD-2B45B3C4EFC8}" type="slidenum">
              <a:rPr lang="zh-TW" altLang="en-US"/>
              <a:pPr fontAlgn="base">
                <a:spcBef>
                  <a:spcPct val="0"/>
                </a:spcBef>
                <a:spcAft>
                  <a:spcPct val="0"/>
                </a:spcAft>
              </a:pPr>
              <a:t>26</a:t>
            </a:fld>
            <a:endParaRPr lang="zh-TW"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投影片圖像版面配置區 1"/>
          <p:cNvSpPr>
            <a:spLocks noGrp="1" noRot="1" noChangeAspect="1"/>
          </p:cNvSpPr>
          <p:nvPr>
            <p:ph type="sldImg"/>
          </p:nvPr>
        </p:nvSpPr>
        <p:spPr bwMode="auto">
          <a:noFill/>
          <a:ln>
            <a:solidFill>
              <a:srgbClr val="000000"/>
            </a:solidFill>
            <a:miter lim="800000"/>
            <a:headEnd/>
            <a:tailEnd/>
          </a:ln>
        </p:spPr>
      </p:sp>
      <p:sp>
        <p:nvSpPr>
          <p:cNvPr id="6656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6656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24FBF00-0BFD-4F3D-B7E8-B2979AA8CAB4}" type="slidenum">
              <a:rPr lang="zh-TW" altLang="en-US"/>
              <a:pPr fontAlgn="base">
                <a:spcBef>
                  <a:spcPct val="0"/>
                </a:spcBef>
                <a:spcAft>
                  <a:spcPct val="0"/>
                </a:spcAft>
              </a:pPr>
              <a:t>27</a:t>
            </a:fld>
            <a:endParaRPr lang="zh-TW"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投影片圖像版面配置區 1"/>
          <p:cNvSpPr>
            <a:spLocks noGrp="1" noRot="1" noChangeAspect="1"/>
          </p:cNvSpPr>
          <p:nvPr>
            <p:ph type="sldImg"/>
          </p:nvPr>
        </p:nvSpPr>
        <p:spPr bwMode="auto">
          <a:noFill/>
          <a:ln>
            <a:solidFill>
              <a:srgbClr val="000000"/>
            </a:solidFill>
            <a:miter lim="800000"/>
            <a:headEnd/>
            <a:tailEnd/>
          </a:ln>
        </p:spPr>
      </p:sp>
      <p:sp>
        <p:nvSpPr>
          <p:cNvPr id="68610"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68611"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3DCC015-D3AB-45EB-92C5-8CC66EC4B2B4}" type="slidenum">
              <a:rPr lang="zh-TW" altLang="en-US"/>
              <a:pPr fontAlgn="base">
                <a:spcBef>
                  <a:spcPct val="0"/>
                </a:spcBef>
                <a:spcAft>
                  <a:spcPct val="0"/>
                </a:spcAft>
              </a:pPr>
              <a:t>28</a:t>
            </a:fld>
            <a:endParaRPr lang="zh-TW"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投影片圖像版面配置區 1"/>
          <p:cNvSpPr>
            <a:spLocks noGrp="1" noRot="1" noChangeAspect="1"/>
          </p:cNvSpPr>
          <p:nvPr>
            <p:ph type="sldImg"/>
          </p:nvPr>
        </p:nvSpPr>
        <p:spPr bwMode="auto">
          <a:noFill/>
          <a:ln>
            <a:solidFill>
              <a:srgbClr val="000000"/>
            </a:solidFill>
            <a:miter lim="800000"/>
            <a:headEnd/>
            <a:tailEnd/>
          </a:ln>
        </p:spPr>
      </p:sp>
      <p:sp>
        <p:nvSpPr>
          <p:cNvPr id="70658"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7065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064A20C-1D4B-4D27-9010-85C6D39CACF9}" type="slidenum">
              <a:rPr lang="zh-TW" altLang="en-US"/>
              <a:pPr fontAlgn="base">
                <a:spcBef>
                  <a:spcPct val="0"/>
                </a:spcBef>
                <a:spcAft>
                  <a:spcPct val="0"/>
                </a:spcAft>
              </a:pPr>
              <a:t>29</a:t>
            </a:fld>
            <a:endParaRPr lang="zh-TW"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投影片圖像版面配置區 1"/>
          <p:cNvSpPr>
            <a:spLocks noGrp="1" noRot="1" noChangeAspect="1"/>
          </p:cNvSpPr>
          <p:nvPr>
            <p:ph type="sldImg"/>
          </p:nvPr>
        </p:nvSpPr>
        <p:spPr bwMode="auto">
          <a:noFill/>
          <a:ln>
            <a:solidFill>
              <a:srgbClr val="000000"/>
            </a:solidFill>
            <a:miter lim="800000"/>
            <a:headEnd/>
            <a:tailEnd/>
          </a:ln>
        </p:spPr>
      </p:sp>
      <p:sp>
        <p:nvSpPr>
          <p:cNvPr id="72706"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72707"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26E2E52-A4FE-4C4D-9AAF-856092B99B2C}" type="slidenum">
              <a:rPr lang="zh-TW" altLang="en-US"/>
              <a:pPr fontAlgn="base">
                <a:spcBef>
                  <a:spcPct val="0"/>
                </a:spcBef>
                <a:spcAft>
                  <a:spcPct val="0"/>
                </a:spcAft>
              </a:pPr>
              <a:t>30</a:t>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投影片圖像版面配置區 1"/>
          <p:cNvSpPr>
            <a:spLocks noGrp="1" noRot="1" noChangeAspect="1"/>
          </p:cNvSpPr>
          <p:nvPr>
            <p:ph type="sldImg"/>
          </p:nvPr>
        </p:nvSpPr>
        <p:spPr bwMode="auto">
          <a:noFill/>
          <a:ln>
            <a:solidFill>
              <a:srgbClr val="000000"/>
            </a:solidFill>
            <a:miter lim="800000"/>
            <a:headEnd/>
            <a:tailEnd/>
          </a:ln>
        </p:spPr>
      </p:sp>
      <p:sp>
        <p:nvSpPr>
          <p:cNvPr id="21506"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21507"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E73D76F-3C47-4492-9AEB-A488239CBF1D}" type="slidenum">
              <a:rPr lang="zh-TW" altLang="en-US"/>
              <a:pPr fontAlgn="base">
                <a:spcBef>
                  <a:spcPct val="0"/>
                </a:spcBef>
                <a:spcAft>
                  <a:spcPct val="0"/>
                </a:spcAft>
              </a:pPr>
              <a:t>3</a:t>
            </a:fld>
            <a:endParaRPr lang="zh-TW"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投影片圖像版面配置區 1"/>
          <p:cNvSpPr>
            <a:spLocks noGrp="1" noRot="1" noChangeAspect="1"/>
          </p:cNvSpPr>
          <p:nvPr>
            <p:ph type="sldImg"/>
          </p:nvPr>
        </p:nvSpPr>
        <p:spPr bwMode="auto">
          <a:noFill/>
          <a:ln>
            <a:solidFill>
              <a:srgbClr val="000000"/>
            </a:solidFill>
            <a:miter lim="800000"/>
            <a:headEnd/>
            <a:tailEnd/>
          </a:ln>
        </p:spPr>
      </p:sp>
      <p:sp>
        <p:nvSpPr>
          <p:cNvPr id="74754"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74755"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B632B33-8102-40FF-BE77-67B5B980DE31}" type="slidenum">
              <a:rPr lang="zh-TW" altLang="en-US"/>
              <a:pPr fontAlgn="base">
                <a:spcBef>
                  <a:spcPct val="0"/>
                </a:spcBef>
                <a:spcAft>
                  <a:spcPct val="0"/>
                </a:spcAft>
              </a:pPr>
              <a:t>31</a:t>
            </a:fld>
            <a:endParaRPr lang="zh-TW"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投影片圖像版面配置區 1"/>
          <p:cNvSpPr>
            <a:spLocks noGrp="1" noRot="1" noChangeAspect="1"/>
          </p:cNvSpPr>
          <p:nvPr>
            <p:ph type="sldImg"/>
          </p:nvPr>
        </p:nvSpPr>
        <p:spPr bwMode="auto">
          <a:noFill/>
          <a:ln>
            <a:solidFill>
              <a:srgbClr val="000000"/>
            </a:solidFill>
            <a:miter lim="800000"/>
            <a:headEnd/>
            <a:tailEnd/>
          </a:ln>
        </p:spPr>
      </p:sp>
      <p:sp>
        <p:nvSpPr>
          <p:cNvPr id="80898"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8089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34165EE-9EF3-4307-A487-7952C4663F33}" type="slidenum">
              <a:rPr lang="zh-TW" altLang="en-US"/>
              <a:pPr fontAlgn="base">
                <a:spcBef>
                  <a:spcPct val="0"/>
                </a:spcBef>
                <a:spcAft>
                  <a:spcPct val="0"/>
                </a:spcAft>
              </a:pPr>
              <a:t>32</a:t>
            </a:fld>
            <a:endParaRPr lang="zh-TW"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投影片圖像版面配置區 1"/>
          <p:cNvSpPr>
            <a:spLocks noGrp="1" noRot="1" noChangeAspect="1"/>
          </p:cNvSpPr>
          <p:nvPr>
            <p:ph type="sldImg"/>
          </p:nvPr>
        </p:nvSpPr>
        <p:spPr bwMode="auto">
          <a:noFill/>
          <a:ln>
            <a:solidFill>
              <a:srgbClr val="000000"/>
            </a:solidFill>
            <a:miter lim="800000"/>
            <a:headEnd/>
            <a:tailEnd/>
          </a:ln>
        </p:spPr>
      </p:sp>
      <p:sp>
        <p:nvSpPr>
          <p:cNvPr id="82946"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82947"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90D612-CA1F-47CF-9AAA-EF35A14C6086}" type="slidenum">
              <a:rPr lang="zh-TW" altLang="en-US"/>
              <a:pPr fontAlgn="base">
                <a:spcBef>
                  <a:spcPct val="0"/>
                </a:spcBef>
                <a:spcAft>
                  <a:spcPct val="0"/>
                </a:spcAft>
              </a:pPr>
              <a:t>33</a:t>
            </a:fld>
            <a:endParaRPr lang="zh-TW"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投影片圖像版面配置區 1"/>
          <p:cNvSpPr>
            <a:spLocks noGrp="1" noRot="1" noChangeAspect="1"/>
          </p:cNvSpPr>
          <p:nvPr>
            <p:ph type="sldImg"/>
          </p:nvPr>
        </p:nvSpPr>
        <p:spPr bwMode="auto">
          <a:noFill/>
          <a:ln>
            <a:solidFill>
              <a:srgbClr val="000000"/>
            </a:solidFill>
            <a:miter lim="800000"/>
            <a:headEnd/>
            <a:tailEnd/>
          </a:ln>
        </p:spPr>
      </p:sp>
      <p:sp>
        <p:nvSpPr>
          <p:cNvPr id="84994"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84995"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A417E58-8348-4394-9661-1461F9E0F656}" type="slidenum">
              <a:rPr lang="zh-TW" altLang="en-US"/>
              <a:pPr fontAlgn="base">
                <a:spcBef>
                  <a:spcPct val="0"/>
                </a:spcBef>
                <a:spcAft>
                  <a:spcPct val="0"/>
                </a:spcAft>
              </a:pPr>
              <a:t>34</a:t>
            </a:fld>
            <a:endParaRPr lang="zh-TW"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投影片圖像版面配置區 1"/>
          <p:cNvSpPr>
            <a:spLocks noGrp="1" noRot="1" noChangeAspect="1"/>
          </p:cNvSpPr>
          <p:nvPr>
            <p:ph type="sldImg"/>
          </p:nvPr>
        </p:nvSpPr>
        <p:spPr bwMode="auto">
          <a:noFill/>
          <a:ln>
            <a:solidFill>
              <a:srgbClr val="000000"/>
            </a:solidFill>
            <a:miter lim="800000"/>
            <a:headEnd/>
            <a:tailEnd/>
          </a:ln>
        </p:spPr>
      </p:sp>
      <p:sp>
        <p:nvSpPr>
          <p:cNvPr id="8704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8704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AB0E767-2E04-4A1E-ACF9-07ADDBEA5103}" type="slidenum">
              <a:rPr lang="zh-TW" altLang="en-US"/>
              <a:pPr fontAlgn="base">
                <a:spcBef>
                  <a:spcPct val="0"/>
                </a:spcBef>
                <a:spcAft>
                  <a:spcPct val="0"/>
                </a:spcAft>
              </a:pPr>
              <a:t>35</a:t>
            </a:fld>
            <a:endParaRPr lang="zh-TW"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p>
            <a:fld id="{9940DA60-727E-4730-BF66-7A8A8D3F07F0}" type="slidenum">
              <a:rPr lang="en-US" altLang="zh-TW" smtClean="0"/>
              <a:pPr/>
              <a:t>37</a:t>
            </a:fld>
            <a:endParaRPr lang="en-US" altLang="zh-TW" smtClean="0"/>
          </a:p>
        </p:txBody>
      </p:sp>
      <p:sp>
        <p:nvSpPr>
          <p:cNvPr id="231427" name="Rectangle 2"/>
          <p:cNvSpPr>
            <a:spLocks noGrp="1" noRot="1" noChangeAspect="1" noChangeArrowheads="1" noTextEdit="1"/>
          </p:cNvSpPr>
          <p:nvPr>
            <p:ph type="sldImg"/>
          </p:nvPr>
        </p:nvSpPr>
        <p:spPr>
          <a:xfrm>
            <a:off x="1141413" y="685800"/>
            <a:ext cx="4573587" cy="3429000"/>
          </a:xfrm>
          <a:ln/>
        </p:spPr>
      </p:sp>
      <p:sp>
        <p:nvSpPr>
          <p:cNvPr id="231428" name="Rectangle 3"/>
          <p:cNvSpPr>
            <a:spLocks noGrp="1" noChangeArrowheads="1"/>
          </p:cNvSpPr>
          <p:nvPr>
            <p:ph type="body" idx="1"/>
          </p:nvPr>
        </p:nvSpPr>
        <p:spPr>
          <a:xfrm>
            <a:off x="916005" y="4342924"/>
            <a:ext cx="5025991" cy="4114580"/>
          </a:xfrm>
          <a:noFill/>
          <a:ln/>
        </p:spPr>
        <p:txBody>
          <a:bodyPr/>
          <a:lstStyle/>
          <a:p>
            <a:pPr eaLnBrk="1" hangingPunct="1"/>
            <a:endParaRPr lang="zh-TW" altLang="zh-TW"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投影片圖像版面配置區 1"/>
          <p:cNvSpPr>
            <a:spLocks noGrp="1" noRot="1" noChangeAspect="1"/>
          </p:cNvSpPr>
          <p:nvPr>
            <p:ph type="sldImg"/>
          </p:nvPr>
        </p:nvSpPr>
        <p:spPr bwMode="auto">
          <a:noFill/>
          <a:ln>
            <a:solidFill>
              <a:srgbClr val="000000"/>
            </a:solidFill>
            <a:miter lim="800000"/>
            <a:headEnd/>
            <a:tailEnd/>
          </a:ln>
        </p:spPr>
      </p:sp>
      <p:sp>
        <p:nvSpPr>
          <p:cNvPr id="23554"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23555"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7441049-6078-41FA-82A1-E5A7C8666E32}" type="slidenum">
              <a:rPr lang="zh-TW" altLang="en-US"/>
              <a:pPr fontAlgn="base">
                <a:spcBef>
                  <a:spcPct val="0"/>
                </a:spcBef>
                <a:spcAft>
                  <a:spcPct val="0"/>
                </a:spcAft>
              </a:pPr>
              <a:t>4</a:t>
            </a:fld>
            <a:endParaRPr lang="zh-TW"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投影片圖像版面配置區 1"/>
          <p:cNvSpPr>
            <a:spLocks noGrp="1" noRot="1" noChangeAspect="1"/>
          </p:cNvSpPr>
          <p:nvPr>
            <p:ph type="sldImg"/>
          </p:nvPr>
        </p:nvSpPr>
        <p:spPr bwMode="auto">
          <a:noFill/>
          <a:ln>
            <a:solidFill>
              <a:srgbClr val="000000"/>
            </a:solidFill>
            <a:miter lim="800000"/>
            <a:headEnd/>
            <a:tailEnd/>
          </a:ln>
        </p:spPr>
      </p:sp>
      <p:sp>
        <p:nvSpPr>
          <p:cNvPr id="25602"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25603"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A6C16AC-432F-4E6D-94D9-C41A10F3E9C8}" type="slidenum">
              <a:rPr lang="zh-TW" altLang="en-US"/>
              <a:pPr fontAlgn="base">
                <a:spcBef>
                  <a:spcPct val="0"/>
                </a:spcBef>
                <a:spcAft>
                  <a:spcPct val="0"/>
                </a:spcAft>
              </a:pPr>
              <a:t>5</a:t>
            </a:fld>
            <a:endParaRPr lang="zh-TW"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投影片圖像版面配置區 1"/>
          <p:cNvSpPr>
            <a:spLocks noGrp="1" noRot="1" noChangeAspect="1"/>
          </p:cNvSpPr>
          <p:nvPr>
            <p:ph type="sldImg"/>
          </p:nvPr>
        </p:nvSpPr>
        <p:spPr bwMode="auto">
          <a:noFill/>
          <a:ln>
            <a:solidFill>
              <a:srgbClr val="000000"/>
            </a:solidFill>
            <a:miter lim="800000"/>
            <a:headEnd/>
            <a:tailEnd/>
          </a:ln>
        </p:spPr>
      </p:sp>
      <p:sp>
        <p:nvSpPr>
          <p:cNvPr id="27650"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27651"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9BD1572-722C-4237-A671-20F6D10A03CD}" type="slidenum">
              <a:rPr lang="zh-TW" altLang="en-US"/>
              <a:pPr fontAlgn="base">
                <a:spcBef>
                  <a:spcPct val="0"/>
                </a:spcBef>
                <a:spcAft>
                  <a:spcPct val="0"/>
                </a:spcAft>
              </a:pPr>
              <a:t>6</a:t>
            </a:fld>
            <a:endParaRPr lang="zh-TW"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投影片圖像版面配置區 1"/>
          <p:cNvSpPr>
            <a:spLocks noGrp="1" noRot="1" noChangeAspect="1"/>
          </p:cNvSpPr>
          <p:nvPr>
            <p:ph type="sldImg"/>
          </p:nvPr>
        </p:nvSpPr>
        <p:spPr bwMode="auto">
          <a:noFill/>
          <a:ln>
            <a:solidFill>
              <a:srgbClr val="000000"/>
            </a:solidFill>
            <a:miter lim="800000"/>
            <a:headEnd/>
            <a:tailEnd/>
          </a:ln>
        </p:spPr>
      </p:sp>
      <p:sp>
        <p:nvSpPr>
          <p:cNvPr id="19458"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1945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21DD05-E985-4399-ABDD-2B45B3C4EFC8}" type="slidenum">
              <a:rPr lang="zh-TW" altLang="en-US"/>
              <a:pPr fontAlgn="base">
                <a:spcBef>
                  <a:spcPct val="0"/>
                </a:spcBef>
                <a:spcAft>
                  <a:spcPct val="0"/>
                </a:spcAft>
              </a:pPr>
              <a:t>7</a:t>
            </a:fld>
            <a:endParaRPr lang="zh-TW"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投影片圖像版面配置區 1"/>
          <p:cNvSpPr>
            <a:spLocks noGrp="1" noRot="1" noChangeAspect="1"/>
          </p:cNvSpPr>
          <p:nvPr>
            <p:ph type="sldImg"/>
          </p:nvPr>
        </p:nvSpPr>
        <p:spPr bwMode="auto">
          <a:noFill/>
          <a:ln>
            <a:solidFill>
              <a:srgbClr val="000000"/>
            </a:solidFill>
            <a:miter lim="800000"/>
            <a:headEnd/>
            <a:tailEnd/>
          </a:ln>
        </p:spPr>
      </p:sp>
      <p:sp>
        <p:nvSpPr>
          <p:cNvPr id="29698"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29699"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B1F6D49-F801-4591-993A-8932D0181034}" type="slidenum">
              <a:rPr lang="zh-TW" altLang="en-US"/>
              <a:pPr fontAlgn="base">
                <a:spcBef>
                  <a:spcPct val="0"/>
                </a:spcBef>
                <a:spcAft>
                  <a:spcPct val="0"/>
                </a:spcAft>
              </a:pPr>
              <a:t>8</a:t>
            </a:fld>
            <a:endParaRPr lang="zh-TW"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投影片圖像版面配置區 1"/>
          <p:cNvSpPr>
            <a:spLocks noGrp="1" noRot="1" noChangeAspect="1"/>
          </p:cNvSpPr>
          <p:nvPr>
            <p:ph type="sldImg"/>
          </p:nvPr>
        </p:nvSpPr>
        <p:spPr bwMode="auto">
          <a:noFill/>
          <a:ln>
            <a:solidFill>
              <a:srgbClr val="000000"/>
            </a:solidFill>
            <a:miter lim="800000"/>
            <a:headEnd/>
            <a:tailEnd/>
          </a:ln>
        </p:spPr>
      </p:sp>
      <p:sp>
        <p:nvSpPr>
          <p:cNvPr id="31746"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31747"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E032ADD-EB69-44D8-AA9E-DC3056D4524E}" type="slidenum">
              <a:rPr lang="zh-TW" altLang="en-US"/>
              <a:pPr fontAlgn="base">
                <a:spcBef>
                  <a:spcPct val="0"/>
                </a:spcBef>
                <a:spcAft>
                  <a:spcPct val="0"/>
                </a:spcAft>
              </a:pPr>
              <a:t>9</a:t>
            </a:fld>
            <a:endParaRPr lang="zh-TW"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pPr>
              <a:defRPr/>
            </a:pPr>
            <a:fld id="{517FFD5B-C5D4-4BDC-BD65-404F25F52B03}" type="datetimeFigureOut">
              <a:rPr lang="zh-TW" altLang="en-US" smtClean="0"/>
              <a:pPr>
                <a:defRPr/>
              </a:pPr>
              <a:t>2010/9/22</a:t>
            </a:fld>
            <a:endParaRPr lang="zh-TW" altLang="en-US"/>
          </a:p>
        </p:txBody>
      </p:sp>
      <p:sp>
        <p:nvSpPr>
          <p:cNvPr id="5" name="頁尾版面配置區 4"/>
          <p:cNvSpPr>
            <a:spLocks noGrp="1"/>
          </p:cNvSpPr>
          <p:nvPr>
            <p:ph type="ftr" sz="quarter" idx="11"/>
          </p:nvPr>
        </p:nvSpPr>
        <p:spPr/>
        <p:txBody>
          <a:bodyPr/>
          <a:lstStyle/>
          <a:p>
            <a:pPr>
              <a:defRPr/>
            </a:pPr>
            <a:endParaRPr lang="zh-TW" altLang="en-US"/>
          </a:p>
        </p:txBody>
      </p:sp>
      <p:sp>
        <p:nvSpPr>
          <p:cNvPr id="6" name="投影片編號版面配置區 5"/>
          <p:cNvSpPr>
            <a:spLocks noGrp="1"/>
          </p:cNvSpPr>
          <p:nvPr>
            <p:ph type="sldNum" sz="quarter" idx="12"/>
          </p:nvPr>
        </p:nvSpPr>
        <p:spPr/>
        <p:txBody>
          <a:bodyPr/>
          <a:lstStyle/>
          <a:p>
            <a:pPr>
              <a:defRPr/>
            </a:pPr>
            <a:fld id="{D5804434-909D-4646-8CDE-12F5E7836D24}" type="slidenum">
              <a:rPr lang="zh-TW" altLang="en-US" smtClean="0"/>
              <a:pPr>
                <a:defRPr/>
              </a:pPr>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pPr>
              <a:defRPr/>
            </a:pPr>
            <a:fld id="{BC1C61CC-AE66-4B35-867C-7E88C5759C15}" type="datetimeFigureOut">
              <a:rPr lang="zh-TW" altLang="en-US" smtClean="0"/>
              <a:pPr>
                <a:defRPr/>
              </a:pPr>
              <a:t>2010/9/22</a:t>
            </a:fld>
            <a:endParaRPr lang="zh-TW" altLang="en-US"/>
          </a:p>
        </p:txBody>
      </p:sp>
      <p:sp>
        <p:nvSpPr>
          <p:cNvPr id="5" name="頁尾版面配置區 4"/>
          <p:cNvSpPr>
            <a:spLocks noGrp="1"/>
          </p:cNvSpPr>
          <p:nvPr>
            <p:ph type="ftr" sz="quarter" idx="11"/>
          </p:nvPr>
        </p:nvSpPr>
        <p:spPr/>
        <p:txBody>
          <a:bodyPr/>
          <a:lstStyle/>
          <a:p>
            <a:pPr>
              <a:defRPr/>
            </a:pPr>
            <a:endParaRPr lang="zh-TW" altLang="en-US"/>
          </a:p>
        </p:txBody>
      </p:sp>
      <p:sp>
        <p:nvSpPr>
          <p:cNvPr id="6" name="投影片編號版面配置區 5"/>
          <p:cNvSpPr>
            <a:spLocks noGrp="1"/>
          </p:cNvSpPr>
          <p:nvPr>
            <p:ph type="sldNum" sz="quarter" idx="12"/>
          </p:nvPr>
        </p:nvSpPr>
        <p:spPr/>
        <p:txBody>
          <a:bodyPr/>
          <a:lstStyle/>
          <a:p>
            <a:pPr>
              <a:defRPr/>
            </a:pPr>
            <a:fld id="{20FC94DB-6941-464F-BECB-EF9C52122D5B}" type="slidenum">
              <a:rPr lang="zh-TW" altLang="en-US" smtClean="0"/>
              <a:pPr>
                <a:defRPr/>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pPr>
              <a:defRPr/>
            </a:pPr>
            <a:fld id="{8E721797-E601-4B13-960E-08E5BF022BB0}" type="datetimeFigureOut">
              <a:rPr lang="zh-TW" altLang="en-US" smtClean="0"/>
              <a:pPr>
                <a:defRPr/>
              </a:pPr>
              <a:t>2010/9/22</a:t>
            </a:fld>
            <a:endParaRPr lang="zh-TW" altLang="en-US"/>
          </a:p>
        </p:txBody>
      </p:sp>
      <p:sp>
        <p:nvSpPr>
          <p:cNvPr id="5" name="頁尾版面配置區 4"/>
          <p:cNvSpPr>
            <a:spLocks noGrp="1"/>
          </p:cNvSpPr>
          <p:nvPr>
            <p:ph type="ftr" sz="quarter" idx="11"/>
          </p:nvPr>
        </p:nvSpPr>
        <p:spPr/>
        <p:txBody>
          <a:bodyPr/>
          <a:lstStyle/>
          <a:p>
            <a:pPr>
              <a:defRPr/>
            </a:pPr>
            <a:endParaRPr lang="zh-TW" altLang="en-US"/>
          </a:p>
        </p:txBody>
      </p:sp>
      <p:sp>
        <p:nvSpPr>
          <p:cNvPr id="6" name="投影片編號版面配置區 5"/>
          <p:cNvSpPr>
            <a:spLocks noGrp="1"/>
          </p:cNvSpPr>
          <p:nvPr>
            <p:ph type="sldNum" sz="quarter" idx="12"/>
          </p:nvPr>
        </p:nvSpPr>
        <p:spPr/>
        <p:txBody>
          <a:bodyPr/>
          <a:lstStyle/>
          <a:p>
            <a:pPr>
              <a:defRPr/>
            </a:pPr>
            <a:fld id="{F475038C-7D19-4A7E-9586-4A8E302008B1}" type="slidenum">
              <a:rPr lang="zh-TW" altLang="en-US" smtClean="0"/>
              <a:pPr>
                <a:defRPr/>
              </a:pPr>
              <a:t>‹#›</a:t>
            </a:fld>
            <a:endParaRPr lang="zh-TW"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381000"/>
            <a:ext cx="8229600" cy="5745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3" name="Date Placeholder 2"/>
          <p:cNvSpPr>
            <a:spLocks noGrp="1"/>
          </p:cNvSpPr>
          <p:nvPr>
            <p:ph type="dt" sz="half" idx="10"/>
          </p:nvPr>
        </p:nvSpPr>
        <p:spPr>
          <a:xfrm>
            <a:off x="457200" y="6245225"/>
            <a:ext cx="2133600" cy="476250"/>
          </a:xfrm>
        </p:spPr>
        <p:txBody>
          <a:bodyPr/>
          <a:lstStyle>
            <a:lvl1pPr>
              <a:defRPr/>
            </a:lvl1pPr>
          </a:lstStyle>
          <a:p>
            <a:pPr>
              <a:defRPr/>
            </a:pPr>
            <a:endParaRPr lang="de-DE"/>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pPr>
              <a:defRPr/>
            </a:pPr>
            <a:endParaRPr lang="zh-TW" altLang="zh-TW"/>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pPr>
              <a:defRPr/>
            </a:pPr>
            <a:fld id="{A83A5735-1E86-4B5E-84BA-53890ACE8B8A}" type="slidenum">
              <a:rPr lang="en-US" altLang="zh-TW"/>
              <a:pPr>
                <a:defRPr/>
              </a:pPr>
              <a:t>‹#›</a:t>
            </a:fld>
            <a:endParaRPr lang="en-US" altLang="zh-TW"/>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pPr>
              <a:defRPr/>
            </a:pPr>
            <a:fld id="{D4B6B088-2B52-4D27-BBC7-F2E90A8E8450}" type="datetimeFigureOut">
              <a:rPr lang="zh-TW" altLang="en-US" smtClean="0"/>
              <a:pPr>
                <a:defRPr/>
              </a:pPr>
              <a:t>2010/9/22</a:t>
            </a:fld>
            <a:endParaRPr lang="zh-TW" altLang="en-US"/>
          </a:p>
        </p:txBody>
      </p:sp>
      <p:sp>
        <p:nvSpPr>
          <p:cNvPr id="5" name="頁尾版面配置區 4"/>
          <p:cNvSpPr>
            <a:spLocks noGrp="1"/>
          </p:cNvSpPr>
          <p:nvPr>
            <p:ph type="ftr" sz="quarter" idx="11"/>
          </p:nvPr>
        </p:nvSpPr>
        <p:spPr/>
        <p:txBody>
          <a:bodyPr/>
          <a:lstStyle/>
          <a:p>
            <a:pPr>
              <a:defRPr/>
            </a:pPr>
            <a:endParaRPr lang="zh-TW" altLang="en-US"/>
          </a:p>
        </p:txBody>
      </p:sp>
      <p:sp>
        <p:nvSpPr>
          <p:cNvPr id="6" name="投影片編號版面配置區 5"/>
          <p:cNvSpPr>
            <a:spLocks noGrp="1"/>
          </p:cNvSpPr>
          <p:nvPr>
            <p:ph type="sldNum" sz="quarter" idx="12"/>
          </p:nvPr>
        </p:nvSpPr>
        <p:spPr/>
        <p:txBody>
          <a:bodyPr/>
          <a:lstStyle/>
          <a:p>
            <a:pPr>
              <a:defRPr/>
            </a:pPr>
            <a:fld id="{C35DB034-AB67-49AE-9E49-69EC926381C7}" type="slidenum">
              <a:rPr lang="zh-TW" altLang="en-US" smtClean="0"/>
              <a:pPr>
                <a:defRPr/>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pPr>
              <a:defRPr/>
            </a:pPr>
            <a:fld id="{F623AE23-AE18-46AA-A89C-A69B3DBB8295}" type="datetimeFigureOut">
              <a:rPr lang="zh-TW" altLang="en-US" smtClean="0"/>
              <a:pPr>
                <a:defRPr/>
              </a:pPr>
              <a:t>2010/9/22</a:t>
            </a:fld>
            <a:endParaRPr lang="zh-TW" altLang="en-US"/>
          </a:p>
        </p:txBody>
      </p:sp>
      <p:sp>
        <p:nvSpPr>
          <p:cNvPr id="5" name="頁尾版面配置區 4"/>
          <p:cNvSpPr>
            <a:spLocks noGrp="1"/>
          </p:cNvSpPr>
          <p:nvPr>
            <p:ph type="ftr" sz="quarter" idx="11"/>
          </p:nvPr>
        </p:nvSpPr>
        <p:spPr/>
        <p:txBody>
          <a:bodyPr/>
          <a:lstStyle/>
          <a:p>
            <a:pPr>
              <a:defRPr/>
            </a:pPr>
            <a:endParaRPr lang="zh-TW" altLang="en-US"/>
          </a:p>
        </p:txBody>
      </p:sp>
      <p:sp>
        <p:nvSpPr>
          <p:cNvPr id="6" name="投影片編號版面配置區 5"/>
          <p:cNvSpPr>
            <a:spLocks noGrp="1"/>
          </p:cNvSpPr>
          <p:nvPr>
            <p:ph type="sldNum" sz="quarter" idx="12"/>
          </p:nvPr>
        </p:nvSpPr>
        <p:spPr/>
        <p:txBody>
          <a:bodyPr/>
          <a:lstStyle/>
          <a:p>
            <a:pPr>
              <a:defRPr/>
            </a:pPr>
            <a:fld id="{AE216978-EC3A-4AFA-8070-CB1DD11B2770}" type="slidenum">
              <a:rPr lang="zh-TW" altLang="en-US" smtClean="0"/>
              <a:pPr>
                <a:defRPr/>
              </a:pPr>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pPr>
              <a:defRPr/>
            </a:pPr>
            <a:fld id="{12C9EA76-654A-48AA-B4CC-ED450DCDC1BF}" type="datetimeFigureOut">
              <a:rPr lang="zh-TW" altLang="en-US" smtClean="0"/>
              <a:pPr>
                <a:defRPr/>
              </a:pPr>
              <a:t>2010/9/22</a:t>
            </a:fld>
            <a:endParaRPr lang="zh-TW" altLang="en-US"/>
          </a:p>
        </p:txBody>
      </p:sp>
      <p:sp>
        <p:nvSpPr>
          <p:cNvPr id="6" name="頁尾版面配置區 5"/>
          <p:cNvSpPr>
            <a:spLocks noGrp="1"/>
          </p:cNvSpPr>
          <p:nvPr>
            <p:ph type="ftr" sz="quarter" idx="11"/>
          </p:nvPr>
        </p:nvSpPr>
        <p:spPr/>
        <p:txBody>
          <a:bodyPr/>
          <a:lstStyle/>
          <a:p>
            <a:pPr>
              <a:defRPr/>
            </a:pPr>
            <a:endParaRPr lang="zh-TW" altLang="en-US"/>
          </a:p>
        </p:txBody>
      </p:sp>
      <p:sp>
        <p:nvSpPr>
          <p:cNvPr id="7" name="投影片編號版面配置區 6"/>
          <p:cNvSpPr>
            <a:spLocks noGrp="1"/>
          </p:cNvSpPr>
          <p:nvPr>
            <p:ph type="sldNum" sz="quarter" idx="12"/>
          </p:nvPr>
        </p:nvSpPr>
        <p:spPr/>
        <p:txBody>
          <a:bodyPr/>
          <a:lstStyle/>
          <a:p>
            <a:pPr>
              <a:defRPr/>
            </a:pPr>
            <a:fld id="{3BB15184-0992-4038-808F-4FACE3CDA3BB}" type="slidenum">
              <a:rPr lang="zh-TW" altLang="en-US" smtClean="0"/>
              <a:pPr>
                <a:defRPr/>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pPr>
              <a:defRPr/>
            </a:pPr>
            <a:fld id="{17CB4F92-F25D-408B-98D3-EA5B514BFC68}" type="datetimeFigureOut">
              <a:rPr lang="zh-TW" altLang="en-US" smtClean="0"/>
              <a:pPr>
                <a:defRPr/>
              </a:pPr>
              <a:t>2010/9/22</a:t>
            </a:fld>
            <a:endParaRPr lang="zh-TW" altLang="en-US"/>
          </a:p>
        </p:txBody>
      </p:sp>
      <p:sp>
        <p:nvSpPr>
          <p:cNvPr id="8" name="頁尾版面配置區 7"/>
          <p:cNvSpPr>
            <a:spLocks noGrp="1"/>
          </p:cNvSpPr>
          <p:nvPr>
            <p:ph type="ftr" sz="quarter" idx="11"/>
          </p:nvPr>
        </p:nvSpPr>
        <p:spPr/>
        <p:txBody>
          <a:bodyPr/>
          <a:lstStyle/>
          <a:p>
            <a:pPr>
              <a:defRPr/>
            </a:pPr>
            <a:endParaRPr lang="zh-TW" altLang="en-US"/>
          </a:p>
        </p:txBody>
      </p:sp>
      <p:sp>
        <p:nvSpPr>
          <p:cNvPr id="9" name="投影片編號版面配置區 8"/>
          <p:cNvSpPr>
            <a:spLocks noGrp="1"/>
          </p:cNvSpPr>
          <p:nvPr>
            <p:ph type="sldNum" sz="quarter" idx="12"/>
          </p:nvPr>
        </p:nvSpPr>
        <p:spPr/>
        <p:txBody>
          <a:bodyPr/>
          <a:lstStyle/>
          <a:p>
            <a:pPr>
              <a:defRPr/>
            </a:pPr>
            <a:fld id="{C9D2A3F5-4E34-41A1-B124-F7D4253251CB}" type="slidenum">
              <a:rPr lang="zh-TW" altLang="en-US" smtClean="0"/>
              <a:pPr>
                <a:defRPr/>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pPr>
              <a:defRPr/>
            </a:pPr>
            <a:fld id="{FB65FFCB-7829-4697-9166-39B1AC5AD8C6}" type="datetimeFigureOut">
              <a:rPr lang="zh-TW" altLang="en-US" smtClean="0"/>
              <a:pPr>
                <a:defRPr/>
              </a:pPr>
              <a:t>2010/9/22</a:t>
            </a:fld>
            <a:endParaRPr lang="zh-TW" altLang="en-US"/>
          </a:p>
        </p:txBody>
      </p:sp>
      <p:sp>
        <p:nvSpPr>
          <p:cNvPr id="4" name="頁尾版面配置區 3"/>
          <p:cNvSpPr>
            <a:spLocks noGrp="1"/>
          </p:cNvSpPr>
          <p:nvPr>
            <p:ph type="ftr" sz="quarter" idx="11"/>
          </p:nvPr>
        </p:nvSpPr>
        <p:spPr/>
        <p:txBody>
          <a:bodyPr/>
          <a:lstStyle/>
          <a:p>
            <a:pPr>
              <a:defRPr/>
            </a:pPr>
            <a:endParaRPr lang="zh-TW" altLang="en-US"/>
          </a:p>
        </p:txBody>
      </p:sp>
      <p:sp>
        <p:nvSpPr>
          <p:cNvPr id="5" name="投影片編號版面配置區 4"/>
          <p:cNvSpPr>
            <a:spLocks noGrp="1"/>
          </p:cNvSpPr>
          <p:nvPr>
            <p:ph type="sldNum" sz="quarter" idx="12"/>
          </p:nvPr>
        </p:nvSpPr>
        <p:spPr/>
        <p:txBody>
          <a:bodyPr/>
          <a:lstStyle/>
          <a:p>
            <a:pPr>
              <a:defRPr/>
            </a:pPr>
            <a:fld id="{1B2649E9-B459-4F57-9DBB-D30ED8156E0D}" type="slidenum">
              <a:rPr lang="zh-TW" altLang="en-US" smtClean="0"/>
              <a:pPr>
                <a:defRPr/>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pPr>
              <a:defRPr/>
            </a:pPr>
            <a:fld id="{9DA74165-A4FD-42EA-9D3E-A62865DDD025}" type="datetimeFigureOut">
              <a:rPr lang="zh-TW" altLang="en-US" smtClean="0"/>
              <a:pPr>
                <a:defRPr/>
              </a:pPr>
              <a:t>2010/9/22</a:t>
            </a:fld>
            <a:endParaRPr lang="zh-TW" altLang="en-US"/>
          </a:p>
        </p:txBody>
      </p:sp>
      <p:sp>
        <p:nvSpPr>
          <p:cNvPr id="3" name="頁尾版面配置區 2"/>
          <p:cNvSpPr>
            <a:spLocks noGrp="1"/>
          </p:cNvSpPr>
          <p:nvPr>
            <p:ph type="ftr" sz="quarter" idx="11"/>
          </p:nvPr>
        </p:nvSpPr>
        <p:spPr/>
        <p:txBody>
          <a:bodyPr/>
          <a:lstStyle/>
          <a:p>
            <a:pPr>
              <a:defRPr/>
            </a:pPr>
            <a:endParaRPr lang="zh-TW" altLang="en-US"/>
          </a:p>
        </p:txBody>
      </p:sp>
      <p:sp>
        <p:nvSpPr>
          <p:cNvPr id="4" name="投影片編號版面配置區 3"/>
          <p:cNvSpPr>
            <a:spLocks noGrp="1"/>
          </p:cNvSpPr>
          <p:nvPr>
            <p:ph type="sldNum" sz="quarter" idx="12"/>
          </p:nvPr>
        </p:nvSpPr>
        <p:spPr/>
        <p:txBody>
          <a:bodyPr/>
          <a:lstStyle/>
          <a:p>
            <a:pPr>
              <a:defRPr/>
            </a:pPr>
            <a:fld id="{DBB0FA88-0D83-461E-A599-EE8ACC4E3927}" type="slidenum">
              <a:rPr lang="zh-TW" altLang="en-US" smtClean="0"/>
              <a:pPr>
                <a:defRPr/>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pPr>
              <a:defRPr/>
            </a:pPr>
            <a:fld id="{A8FA0115-CE91-4DD2-900A-1A90006A228B}" type="datetimeFigureOut">
              <a:rPr lang="zh-TW" altLang="en-US" smtClean="0"/>
              <a:pPr>
                <a:defRPr/>
              </a:pPr>
              <a:t>2010/9/22</a:t>
            </a:fld>
            <a:endParaRPr lang="zh-TW" altLang="en-US"/>
          </a:p>
        </p:txBody>
      </p:sp>
      <p:sp>
        <p:nvSpPr>
          <p:cNvPr id="6" name="頁尾版面配置區 5"/>
          <p:cNvSpPr>
            <a:spLocks noGrp="1"/>
          </p:cNvSpPr>
          <p:nvPr>
            <p:ph type="ftr" sz="quarter" idx="11"/>
          </p:nvPr>
        </p:nvSpPr>
        <p:spPr/>
        <p:txBody>
          <a:bodyPr/>
          <a:lstStyle/>
          <a:p>
            <a:pPr>
              <a:defRPr/>
            </a:pPr>
            <a:endParaRPr lang="zh-TW" altLang="en-US"/>
          </a:p>
        </p:txBody>
      </p:sp>
      <p:sp>
        <p:nvSpPr>
          <p:cNvPr id="7" name="投影片編號版面配置區 6"/>
          <p:cNvSpPr>
            <a:spLocks noGrp="1"/>
          </p:cNvSpPr>
          <p:nvPr>
            <p:ph type="sldNum" sz="quarter" idx="12"/>
          </p:nvPr>
        </p:nvSpPr>
        <p:spPr/>
        <p:txBody>
          <a:bodyPr/>
          <a:lstStyle/>
          <a:p>
            <a:pPr>
              <a:defRPr/>
            </a:pPr>
            <a:fld id="{258A0991-5EF7-472B-B7A5-B03EEA91CAB8}" type="slidenum">
              <a:rPr lang="zh-TW" altLang="en-US" smtClean="0"/>
              <a:pPr>
                <a:defRPr/>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pPr>
              <a:defRPr/>
            </a:pPr>
            <a:fld id="{FDBB2DB4-9393-47F7-B209-48C6E7A80086}" type="datetimeFigureOut">
              <a:rPr lang="zh-TW" altLang="en-US" smtClean="0"/>
              <a:pPr>
                <a:defRPr/>
              </a:pPr>
              <a:t>2010/9/22</a:t>
            </a:fld>
            <a:endParaRPr lang="zh-TW" altLang="en-US"/>
          </a:p>
        </p:txBody>
      </p:sp>
      <p:sp>
        <p:nvSpPr>
          <p:cNvPr id="6" name="頁尾版面配置區 5"/>
          <p:cNvSpPr>
            <a:spLocks noGrp="1"/>
          </p:cNvSpPr>
          <p:nvPr>
            <p:ph type="ftr" sz="quarter" idx="11"/>
          </p:nvPr>
        </p:nvSpPr>
        <p:spPr/>
        <p:txBody>
          <a:bodyPr/>
          <a:lstStyle/>
          <a:p>
            <a:pPr>
              <a:defRPr/>
            </a:pPr>
            <a:endParaRPr lang="zh-TW" altLang="en-US"/>
          </a:p>
        </p:txBody>
      </p:sp>
      <p:sp>
        <p:nvSpPr>
          <p:cNvPr id="7" name="投影片編號版面配置區 6"/>
          <p:cNvSpPr>
            <a:spLocks noGrp="1"/>
          </p:cNvSpPr>
          <p:nvPr>
            <p:ph type="sldNum" sz="quarter" idx="12"/>
          </p:nvPr>
        </p:nvSpPr>
        <p:spPr/>
        <p:txBody>
          <a:bodyPr/>
          <a:lstStyle/>
          <a:p>
            <a:pPr>
              <a:defRPr/>
            </a:pPr>
            <a:fld id="{20429F33-D553-465A-90EE-90C638143A69}" type="slidenum">
              <a:rPr lang="zh-TW" altLang="en-US" smtClean="0"/>
              <a:pPr>
                <a:defRPr/>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86C2AA1A-FFFA-4E62-89F5-9F362C1AE7CB}" type="datetimeFigureOut">
              <a:rPr lang="zh-TW" altLang="en-US" smtClean="0"/>
              <a:pPr>
                <a:defRPr/>
              </a:pPr>
              <a:t>2010/9/22</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C08BD778-8D4D-4101-B728-8BA9282BE980}" type="slidenum">
              <a:rPr lang="zh-TW" altLang="en-US" smtClean="0"/>
              <a:pPr>
                <a:defRPr/>
              </a:pPr>
              <a:t>‹#›</a:t>
            </a:fld>
            <a:endParaRPr lang="zh-TW" altLang="en-US"/>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file:///C:\Users\Samir\Documents\flex%20videos\FLEX%20VIDEO%20FOR%20ASCRS%20PAPER.wmv" TargetMode="External"/><Relationship Id="rId1" Type="http://schemas.openxmlformats.org/officeDocument/2006/relationships/tags" Target="../tags/tag1.xml"/><Relationship Id="rId5" Type="http://schemas.openxmlformats.org/officeDocument/2006/relationships/image" Target="../media/image4.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標題 1"/>
          <p:cNvSpPr>
            <a:spLocks noGrp="1"/>
          </p:cNvSpPr>
          <p:nvPr>
            <p:ph type="ctrTitle"/>
          </p:nvPr>
        </p:nvSpPr>
        <p:spPr>
          <a:xfrm>
            <a:off x="684213" y="1268413"/>
            <a:ext cx="7772400" cy="1470025"/>
          </a:xfrm>
        </p:spPr>
        <p:txBody>
          <a:bodyPr/>
          <a:lstStyle/>
          <a:p>
            <a:r>
              <a:rPr lang="en-US" altLang="zh-TW" b="1" dirty="0" smtClean="0">
                <a:solidFill>
                  <a:srgbClr val="FF0000"/>
                </a:solidFill>
                <a:latin typeface="微軟正黑體" pitchFamily="34" charset="-120"/>
                <a:ea typeface="微軟正黑體" pitchFamily="34" charset="-120"/>
              </a:rPr>
              <a:t>Refractive Surgery Update</a:t>
            </a:r>
            <a:endParaRPr lang="zh-TW" altLang="en-US" b="1" dirty="0" smtClean="0">
              <a:solidFill>
                <a:srgbClr val="FF0000"/>
              </a:solidFill>
              <a:latin typeface="微軟正黑體" pitchFamily="34" charset="-120"/>
              <a:ea typeface="微軟正黑體" pitchFamily="34" charset="-120"/>
            </a:endParaRPr>
          </a:p>
        </p:txBody>
      </p:sp>
      <p:sp>
        <p:nvSpPr>
          <p:cNvPr id="3" name="副標題 2"/>
          <p:cNvSpPr>
            <a:spLocks noGrp="1"/>
          </p:cNvSpPr>
          <p:nvPr>
            <p:ph type="subTitle" idx="1"/>
          </p:nvPr>
        </p:nvSpPr>
        <p:spPr>
          <a:xfrm>
            <a:off x="357158" y="3786190"/>
            <a:ext cx="8458200" cy="914400"/>
          </a:xfrm>
        </p:spPr>
        <p:txBody>
          <a:bodyPr rtlCol="0">
            <a:noAutofit/>
          </a:bodyPr>
          <a:lstStyle/>
          <a:p>
            <a:pPr fontAlgn="auto">
              <a:spcAft>
                <a:spcPts val="0"/>
              </a:spcAft>
              <a:buFont typeface="Wingdings 2"/>
              <a:buNone/>
              <a:defRPr/>
            </a:pPr>
            <a:r>
              <a:rPr lang="zh-TW" altLang="en-US" b="1" dirty="0" smtClean="0">
                <a:solidFill>
                  <a:schemeClr val="tx1"/>
                </a:solidFill>
                <a:latin typeface="微軟正黑體" pitchFamily="34" charset="-120"/>
                <a:ea typeface="微軟正黑體" pitchFamily="34" charset="-120"/>
              </a:rPr>
              <a:t>張朝凱醫師口述</a:t>
            </a:r>
            <a:endParaRPr lang="en-US" altLang="zh-TW" b="1" dirty="0" smtClean="0">
              <a:solidFill>
                <a:schemeClr val="tx1"/>
              </a:solidFill>
              <a:latin typeface="微軟正黑體" pitchFamily="34" charset="-120"/>
              <a:ea typeface="微軟正黑體" pitchFamily="34" charset="-120"/>
            </a:endParaRPr>
          </a:p>
          <a:p>
            <a:pPr fontAlgn="auto">
              <a:spcAft>
                <a:spcPts val="0"/>
              </a:spcAft>
              <a:buFont typeface="Wingdings 2"/>
              <a:buNone/>
              <a:defRPr/>
            </a:pPr>
            <a:r>
              <a:rPr lang="zh-TW" altLang="en-US" b="1" dirty="0" smtClean="0">
                <a:solidFill>
                  <a:schemeClr val="tx1"/>
                </a:solidFill>
                <a:latin typeface="微軟正黑體" pitchFamily="34" charset="-120"/>
                <a:ea typeface="微軟正黑體" pitchFamily="34" charset="-120"/>
              </a:rPr>
              <a:t>台灣諾貝爾</a:t>
            </a:r>
            <a:r>
              <a:rPr lang="zh-TW" altLang="en-US" b="1" dirty="0" smtClean="0">
                <a:solidFill>
                  <a:schemeClr val="tx1"/>
                </a:solidFill>
                <a:latin typeface="微軟正黑體" pitchFamily="34" charset="-120"/>
                <a:ea typeface="微軟正黑體" pitchFamily="34" charset="-120"/>
              </a:rPr>
              <a:t>眼科</a:t>
            </a:r>
            <a:endParaRPr lang="en-US" altLang="zh-TW" b="1" dirty="0" smtClean="0">
              <a:solidFill>
                <a:schemeClr val="tx1"/>
              </a:solidFill>
              <a:latin typeface="微軟正黑體" pitchFamily="34" charset="-120"/>
              <a:ea typeface="微軟正黑體" pitchFamily="34" charset="-120"/>
            </a:endParaRPr>
          </a:p>
          <a:p>
            <a:pPr fontAlgn="auto">
              <a:spcAft>
                <a:spcPts val="0"/>
              </a:spcAft>
              <a:buFont typeface="Wingdings 2"/>
              <a:buNone/>
              <a:defRPr/>
            </a:pPr>
            <a:r>
              <a:rPr lang="zh-TW" altLang="en-US" b="1" dirty="0" smtClean="0">
                <a:solidFill>
                  <a:schemeClr val="tx1"/>
                </a:solidFill>
                <a:latin typeface="微軟正黑體" pitchFamily="34" charset="-120"/>
                <a:ea typeface="微軟正黑體" pitchFamily="34" charset="-120"/>
              </a:rPr>
              <a:t>丘</a:t>
            </a:r>
            <a:r>
              <a:rPr lang="zh-TW" altLang="en-US" b="1" smtClean="0">
                <a:solidFill>
                  <a:schemeClr val="tx1"/>
                </a:solidFill>
                <a:latin typeface="微軟正黑體" pitchFamily="34" charset="-120"/>
                <a:ea typeface="微軟正黑體" pitchFamily="34" charset="-120"/>
              </a:rPr>
              <a:t>子宏醫師原著</a:t>
            </a:r>
            <a:endParaRPr lang="en-US" altLang="zh-TW" b="1" dirty="0" smtClean="0">
              <a:solidFill>
                <a:schemeClr val="tx1"/>
              </a:solidFill>
              <a:latin typeface="微軟正黑體" pitchFamily="34" charset="-120"/>
              <a:ea typeface="微軟正黑體" pitchFamily="34" charset="-120"/>
            </a:endParaRPr>
          </a:p>
          <a:p>
            <a:pPr fontAlgn="auto">
              <a:spcAft>
                <a:spcPts val="0"/>
              </a:spcAft>
              <a:buFont typeface="Wingdings 2"/>
              <a:buNone/>
              <a:defRPr/>
            </a:pPr>
            <a:r>
              <a:rPr lang="zh-TW" altLang="en-US" b="1" dirty="0" smtClean="0">
                <a:solidFill>
                  <a:schemeClr val="tx1"/>
                </a:solidFill>
                <a:latin typeface="微軟正黑體" pitchFamily="34" charset="-120"/>
                <a:ea typeface="微軟正黑體" pitchFamily="34" charset="-120"/>
              </a:rPr>
              <a:t>台灣丘子宏眼科</a:t>
            </a:r>
            <a:endParaRPr lang="en-US" altLang="zh-TW" b="1" dirty="0" smtClean="0">
              <a:solidFill>
                <a:schemeClr val="tx1"/>
              </a:solidFill>
              <a:latin typeface="微軟正黑體" pitchFamily="34" charset="-120"/>
              <a:ea typeface="微軟正黑體" pitchFamily="34" charset="-120"/>
            </a:endParaRPr>
          </a:p>
        </p:txBody>
      </p:sp>
    </p:spTree>
  </p:cSld>
  <p:clrMapOvr>
    <a:masterClrMapping/>
  </p:clrMapOvr>
  <p:transition>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標題 1"/>
          <p:cNvSpPr>
            <a:spLocks noGrp="1"/>
          </p:cNvSpPr>
          <p:nvPr>
            <p:ph type="title"/>
          </p:nvPr>
        </p:nvSpPr>
        <p:spPr/>
        <p:txBody>
          <a:bodyPr/>
          <a:lstStyle/>
          <a:p>
            <a:r>
              <a:rPr lang="en-US" altLang="zh-TW" sz="3600" dirty="0" smtClean="0">
                <a:solidFill>
                  <a:srgbClr val="FF0000"/>
                </a:solidFill>
              </a:rPr>
              <a:t>2-2</a:t>
            </a:r>
            <a:r>
              <a:rPr lang="zh-TW" altLang="en-US" sz="3600" dirty="0" smtClean="0">
                <a:solidFill>
                  <a:srgbClr val="FF0000"/>
                </a:solidFill>
              </a:rPr>
              <a:t> </a:t>
            </a:r>
            <a:r>
              <a:rPr lang="en-US" altLang="zh-TW" sz="3600" dirty="0" smtClean="0">
                <a:solidFill>
                  <a:srgbClr val="FF0000"/>
                </a:solidFill>
              </a:rPr>
              <a:t>Complications of </a:t>
            </a:r>
            <a:r>
              <a:rPr lang="en-US" altLang="zh-TW" sz="3600" dirty="0" err="1" smtClean="0">
                <a:solidFill>
                  <a:srgbClr val="FF0000"/>
                </a:solidFill>
              </a:rPr>
              <a:t>femtosecond</a:t>
            </a:r>
            <a:r>
              <a:rPr lang="en-US" altLang="zh-TW" sz="3600" dirty="0" smtClean="0">
                <a:solidFill>
                  <a:srgbClr val="FF0000"/>
                </a:solidFill>
              </a:rPr>
              <a:t> laser</a:t>
            </a:r>
            <a:r>
              <a:rPr lang="en-US" altLang="zh-TW" sz="3200" dirty="0" smtClean="0"/>
              <a:t/>
            </a:r>
            <a:br>
              <a:rPr lang="en-US" altLang="zh-TW" sz="3200" dirty="0" smtClean="0"/>
            </a:br>
            <a:r>
              <a:rPr lang="en-US" altLang="zh-TW" sz="3200" dirty="0" smtClean="0"/>
              <a:t>              </a:t>
            </a:r>
            <a:r>
              <a:rPr lang="en-US" altLang="zh-TW" sz="2400" dirty="0" err="1" smtClean="0"/>
              <a:t>Ziemer</a:t>
            </a:r>
            <a:r>
              <a:rPr lang="en-US" altLang="zh-TW" sz="2400" dirty="0" smtClean="0"/>
              <a:t> LDV </a:t>
            </a:r>
            <a:r>
              <a:rPr lang="en-US" altLang="zh-TW" sz="3200" dirty="0" smtClean="0"/>
              <a:t>----</a:t>
            </a:r>
            <a:r>
              <a:rPr lang="en-US" altLang="zh-TW" sz="2400" dirty="0" err="1" smtClean="0"/>
              <a:t>Vryghem</a:t>
            </a:r>
            <a:r>
              <a:rPr lang="en-US" altLang="zh-TW" sz="2400" dirty="0" smtClean="0"/>
              <a:t>   JCRS   Mar 2010 </a:t>
            </a:r>
            <a:endParaRPr lang="zh-TW" altLang="en-US" sz="2400" dirty="0" smtClean="0"/>
          </a:p>
        </p:txBody>
      </p:sp>
      <p:sp>
        <p:nvSpPr>
          <p:cNvPr id="32770" name="內容版面配置區 2"/>
          <p:cNvSpPr>
            <a:spLocks noGrp="1"/>
          </p:cNvSpPr>
          <p:nvPr>
            <p:ph idx="1"/>
          </p:nvPr>
        </p:nvSpPr>
        <p:spPr>
          <a:xfrm>
            <a:off x="1258888" y="1844675"/>
            <a:ext cx="8229600" cy="4525963"/>
          </a:xfrm>
        </p:spPr>
        <p:txBody>
          <a:bodyPr/>
          <a:lstStyle/>
          <a:p>
            <a:r>
              <a:rPr lang="en-US" altLang="zh-TW" sz="2400" smtClean="0"/>
              <a:t>Mild epithelial sloughing    10.8 %</a:t>
            </a:r>
          </a:p>
          <a:p>
            <a:r>
              <a:rPr lang="en-US" altLang="zh-TW" sz="2400" smtClean="0"/>
              <a:t>Decentered flap                      3.6 %</a:t>
            </a:r>
          </a:p>
          <a:p>
            <a:r>
              <a:rPr lang="en-US" altLang="zh-TW" sz="2400" smtClean="0"/>
              <a:t>Minor flap adhesions            3.6 %</a:t>
            </a:r>
          </a:p>
          <a:p>
            <a:r>
              <a:rPr lang="en-US" altLang="zh-TW" sz="2400" smtClean="0"/>
              <a:t>Strong flap adhesions           5.4 %</a:t>
            </a:r>
          </a:p>
          <a:p>
            <a:r>
              <a:rPr lang="en-US" altLang="zh-TW" sz="2400" smtClean="0"/>
              <a:t>Stromal air bubbles               1.8 %</a:t>
            </a:r>
          </a:p>
          <a:p>
            <a:r>
              <a:rPr lang="en-US" altLang="zh-TW" sz="2400" smtClean="0"/>
              <a:t>DLK                                             &lt; 1 %</a:t>
            </a:r>
          </a:p>
          <a:p>
            <a:r>
              <a:rPr lang="en-US" altLang="zh-TW" sz="2400" smtClean="0"/>
              <a:t>Microstriae                               5.4 %</a:t>
            </a:r>
          </a:p>
          <a:p>
            <a:r>
              <a:rPr lang="en-US" altLang="zh-TW" sz="2400" smtClean="0"/>
              <a:t>Epithelial ingrowth                1.8 %</a:t>
            </a:r>
            <a:endParaRPr lang="zh-TW" altLang="en-US" sz="2400" smtClean="0"/>
          </a:p>
        </p:txBody>
      </p:sp>
    </p:spTree>
  </p:cSld>
  <p:clrMapOvr>
    <a:masterClrMapping/>
  </p:clrMapOvr>
  <p:transition>
    <p:check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84213" y="5300663"/>
            <a:ext cx="8229600" cy="1143000"/>
          </a:xfrm>
        </p:spPr>
        <p:txBody>
          <a:bodyPr rtlCol="0">
            <a:normAutofit fontScale="90000"/>
          </a:bodyPr>
          <a:lstStyle/>
          <a:p>
            <a:pPr fontAlgn="auto">
              <a:spcAft>
                <a:spcPts val="0"/>
              </a:spcAft>
              <a:defRPr/>
            </a:pPr>
            <a:r>
              <a:rPr lang="en-US" altLang="zh-TW" sz="3600" dirty="0" smtClean="0">
                <a:cs typeface="+mj-cs"/>
              </a:rPr>
              <a:t> Flap parameters (</a:t>
            </a:r>
            <a:r>
              <a:rPr lang="en-US" altLang="zh-TW" sz="3600" dirty="0" err="1" smtClean="0">
                <a:cs typeface="+mj-cs"/>
              </a:rPr>
              <a:t>Ziemer</a:t>
            </a:r>
            <a:r>
              <a:rPr lang="en-US" altLang="zh-TW" sz="3600" dirty="0" smtClean="0">
                <a:cs typeface="+mj-cs"/>
              </a:rPr>
              <a:t>)</a:t>
            </a:r>
            <a:r>
              <a:rPr lang="en-US" altLang="zh-TW" dirty="0" smtClean="0">
                <a:cs typeface="+mj-cs"/>
              </a:rPr>
              <a:t/>
            </a:r>
            <a:br>
              <a:rPr lang="en-US" altLang="zh-TW" dirty="0" smtClean="0">
                <a:cs typeface="+mj-cs"/>
              </a:rPr>
            </a:br>
            <a:r>
              <a:rPr lang="en-US" altLang="zh-TW" dirty="0" smtClean="0">
                <a:cs typeface="+mj-cs"/>
              </a:rPr>
              <a:t>                         </a:t>
            </a:r>
            <a:r>
              <a:rPr lang="en-US" altLang="zh-TW" sz="2200" dirty="0" err="1" smtClean="0">
                <a:cs typeface="+mj-cs"/>
              </a:rPr>
              <a:t>Vryghem</a:t>
            </a:r>
            <a:r>
              <a:rPr lang="en-US" altLang="zh-TW" sz="2200" dirty="0" smtClean="0">
                <a:cs typeface="+mj-cs"/>
              </a:rPr>
              <a:t>   JCRS 2010 March</a:t>
            </a:r>
            <a:endParaRPr lang="zh-TW" altLang="en-US" sz="2200" dirty="0">
              <a:cs typeface="+mj-cs"/>
            </a:endParaRPr>
          </a:p>
        </p:txBody>
      </p:sp>
      <p:pic>
        <p:nvPicPr>
          <p:cNvPr id="34818" name="內容版面配置區 3" descr="掃瞄0001.gif"/>
          <p:cNvPicPr>
            <a:picLocks noGrp="1" noChangeAspect="1"/>
          </p:cNvPicPr>
          <p:nvPr>
            <p:ph idx="1"/>
          </p:nvPr>
        </p:nvPicPr>
        <p:blipFill>
          <a:blip r:embed="rId3" cstate="email"/>
          <a:srcRect l="8426" t="70636" r="50000" b="13454"/>
          <a:stretch>
            <a:fillRect/>
          </a:stretch>
        </p:blipFill>
        <p:spPr>
          <a:xfrm>
            <a:off x="0" y="188913"/>
            <a:ext cx="8856663" cy="4718050"/>
          </a:xfrm>
        </p:spPr>
      </p:pic>
    </p:spTree>
  </p:cSld>
  <p:clrMapOvr>
    <a:masterClrMapping/>
  </p:clrMapOvr>
  <p:transition>
    <p:check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標題 1"/>
          <p:cNvSpPr>
            <a:spLocks noGrp="1"/>
          </p:cNvSpPr>
          <p:nvPr>
            <p:ph type="title"/>
          </p:nvPr>
        </p:nvSpPr>
        <p:spPr/>
        <p:txBody>
          <a:bodyPr/>
          <a:lstStyle/>
          <a:p>
            <a:r>
              <a:rPr lang="en-US" altLang="zh-TW" dirty="0" smtClean="0">
                <a:solidFill>
                  <a:srgbClr val="FF0000"/>
                </a:solidFill>
              </a:rPr>
              <a:t>2-3</a:t>
            </a:r>
            <a:r>
              <a:rPr lang="zh-TW" altLang="en-US" dirty="0" smtClean="0">
                <a:solidFill>
                  <a:srgbClr val="FF0000"/>
                </a:solidFill>
              </a:rPr>
              <a:t> </a:t>
            </a:r>
            <a:r>
              <a:rPr lang="en-US" altLang="zh-TW" dirty="0" smtClean="0">
                <a:solidFill>
                  <a:srgbClr val="FF0000"/>
                </a:solidFill>
              </a:rPr>
              <a:t>All - laser- LASIK</a:t>
            </a:r>
            <a:endParaRPr lang="zh-TW" altLang="en-US" dirty="0" smtClean="0">
              <a:solidFill>
                <a:srgbClr val="FF0000"/>
              </a:solidFill>
            </a:endParaRPr>
          </a:p>
        </p:txBody>
      </p:sp>
      <p:sp>
        <p:nvSpPr>
          <p:cNvPr id="3" name="內容版面配置區 2"/>
          <p:cNvSpPr>
            <a:spLocks noGrp="1"/>
          </p:cNvSpPr>
          <p:nvPr>
            <p:ph idx="1"/>
          </p:nvPr>
        </p:nvSpPr>
        <p:spPr/>
        <p:txBody>
          <a:bodyPr rtlCol="0">
            <a:normAutofit lnSpcReduction="10000"/>
          </a:bodyPr>
          <a:lstStyle/>
          <a:p>
            <a:pPr fontAlgn="auto">
              <a:spcAft>
                <a:spcPts val="0"/>
              </a:spcAft>
              <a:buFont typeface="Wingdings 2"/>
              <a:buChar char=""/>
              <a:defRPr/>
            </a:pPr>
            <a:r>
              <a:rPr lang="en-US" altLang="zh-TW" dirty="0" err="1" smtClean="0">
                <a:solidFill>
                  <a:srgbClr val="FF0000"/>
                </a:solidFill>
              </a:rPr>
              <a:t>Femtosecond</a:t>
            </a:r>
            <a:r>
              <a:rPr lang="en-US" altLang="zh-TW" dirty="0" smtClean="0">
                <a:solidFill>
                  <a:srgbClr val="FF0000"/>
                </a:solidFill>
              </a:rPr>
              <a:t> flap making + </a:t>
            </a:r>
            <a:r>
              <a:rPr lang="en-US" altLang="zh-TW" dirty="0" err="1" smtClean="0">
                <a:solidFill>
                  <a:srgbClr val="FF0000"/>
                </a:solidFill>
              </a:rPr>
              <a:t>Eximer</a:t>
            </a:r>
            <a:r>
              <a:rPr lang="en-US" altLang="zh-TW" dirty="0" smtClean="0">
                <a:solidFill>
                  <a:srgbClr val="FF0000"/>
                </a:solidFill>
              </a:rPr>
              <a:t> ablation</a:t>
            </a:r>
          </a:p>
          <a:p>
            <a:pPr fontAlgn="auto">
              <a:spcAft>
                <a:spcPts val="0"/>
              </a:spcAft>
              <a:buFont typeface="Wingdings 2"/>
              <a:buChar char=""/>
              <a:defRPr/>
            </a:pPr>
            <a:r>
              <a:rPr lang="en-US" altLang="zh-TW" dirty="0" smtClean="0"/>
              <a:t>4 major </a:t>
            </a:r>
            <a:r>
              <a:rPr lang="en-US" altLang="zh-TW" dirty="0" err="1" smtClean="0"/>
              <a:t>femtosecond</a:t>
            </a:r>
            <a:r>
              <a:rPr lang="en-US" altLang="zh-TW" dirty="0" smtClean="0"/>
              <a:t>    </a:t>
            </a:r>
          </a:p>
          <a:p>
            <a:pPr fontAlgn="auto">
              <a:spcAft>
                <a:spcPts val="0"/>
              </a:spcAft>
              <a:buFont typeface="Wingdings 2"/>
              <a:buNone/>
              <a:defRPr/>
            </a:pPr>
            <a:r>
              <a:rPr lang="en-US" altLang="zh-TW" dirty="0" smtClean="0"/>
              <a:t>             </a:t>
            </a:r>
            <a:r>
              <a:rPr lang="en-US" altLang="zh-TW" sz="2400" dirty="0" err="1" smtClean="0"/>
              <a:t>IntraLase</a:t>
            </a:r>
            <a:r>
              <a:rPr lang="en-US" altLang="zh-TW" sz="2400" dirty="0" smtClean="0"/>
              <a:t>           (  AMO )</a:t>
            </a:r>
          </a:p>
          <a:p>
            <a:pPr fontAlgn="auto">
              <a:spcAft>
                <a:spcPts val="0"/>
              </a:spcAft>
              <a:buFont typeface="Wingdings 2"/>
              <a:buNone/>
              <a:defRPr/>
            </a:pPr>
            <a:r>
              <a:rPr lang="en-US" altLang="zh-TW" sz="2400" dirty="0" smtClean="0"/>
              <a:t>                  </a:t>
            </a:r>
            <a:r>
              <a:rPr lang="en-US" altLang="zh-TW" sz="2400" dirty="0" err="1" smtClean="0"/>
              <a:t>VisuMax</a:t>
            </a:r>
            <a:r>
              <a:rPr lang="en-US" altLang="zh-TW" sz="2400" dirty="0" smtClean="0"/>
              <a:t>            (  Carl </a:t>
            </a:r>
            <a:r>
              <a:rPr lang="en-US" altLang="zh-TW" sz="2400" dirty="0" err="1" smtClean="0"/>
              <a:t>Zeiss</a:t>
            </a:r>
            <a:r>
              <a:rPr lang="en-US" altLang="zh-TW" sz="2400" dirty="0" smtClean="0"/>
              <a:t> </a:t>
            </a:r>
            <a:r>
              <a:rPr lang="en-US" altLang="zh-TW" sz="2400" dirty="0" err="1" smtClean="0"/>
              <a:t>Meditec</a:t>
            </a:r>
            <a:r>
              <a:rPr lang="en-US" altLang="zh-TW" sz="2400" dirty="0" smtClean="0"/>
              <a:t> )</a:t>
            </a:r>
          </a:p>
          <a:p>
            <a:pPr fontAlgn="auto">
              <a:spcAft>
                <a:spcPts val="0"/>
              </a:spcAft>
              <a:buFont typeface="Wingdings 2"/>
              <a:buNone/>
              <a:defRPr/>
            </a:pPr>
            <a:r>
              <a:rPr lang="en-US" altLang="zh-TW" sz="2400" dirty="0" smtClean="0"/>
              <a:t>                  </a:t>
            </a:r>
            <a:r>
              <a:rPr lang="en-US" altLang="zh-TW" sz="2400" dirty="0" err="1" smtClean="0"/>
              <a:t>Femtec</a:t>
            </a:r>
            <a:r>
              <a:rPr lang="en-US" altLang="zh-TW" sz="2400" dirty="0" smtClean="0"/>
              <a:t>              ( </a:t>
            </a:r>
            <a:r>
              <a:rPr lang="en-US" altLang="zh-TW" sz="2400" dirty="0" err="1" smtClean="0"/>
              <a:t>Technolas</a:t>
            </a:r>
            <a:r>
              <a:rPr lang="en-US" altLang="zh-TW" sz="2400" dirty="0" smtClean="0"/>
              <a:t> Perfect Vision )</a:t>
            </a:r>
          </a:p>
          <a:p>
            <a:pPr fontAlgn="auto">
              <a:spcAft>
                <a:spcPts val="0"/>
              </a:spcAft>
              <a:buFont typeface="Wingdings 2"/>
              <a:buNone/>
              <a:defRPr/>
            </a:pPr>
            <a:r>
              <a:rPr lang="en-US" altLang="zh-TW" sz="2400" dirty="0" smtClean="0"/>
              <a:t>                  </a:t>
            </a:r>
            <a:r>
              <a:rPr lang="en-US" altLang="zh-TW" sz="2400" dirty="0" err="1" smtClean="0"/>
              <a:t>Femto</a:t>
            </a:r>
            <a:r>
              <a:rPr lang="en-US" altLang="zh-TW" sz="2400" dirty="0" smtClean="0"/>
              <a:t> LDV        ( </a:t>
            </a:r>
            <a:r>
              <a:rPr lang="en-US" altLang="zh-TW" sz="2400" dirty="0" err="1" smtClean="0"/>
              <a:t>Ziemer</a:t>
            </a:r>
            <a:r>
              <a:rPr lang="en-US" altLang="zh-TW" sz="2400" dirty="0" smtClean="0"/>
              <a:t> Ophthalmic System)</a:t>
            </a:r>
          </a:p>
          <a:p>
            <a:pPr fontAlgn="auto">
              <a:spcAft>
                <a:spcPts val="0"/>
              </a:spcAft>
              <a:buFont typeface="Wingdings 2"/>
              <a:buNone/>
              <a:defRPr/>
            </a:pPr>
            <a:endParaRPr lang="en-US" altLang="zh-TW" sz="2400" dirty="0" smtClean="0"/>
          </a:p>
          <a:p>
            <a:pPr fontAlgn="auto">
              <a:spcAft>
                <a:spcPts val="0"/>
              </a:spcAft>
              <a:buFont typeface="Wingdings 2"/>
              <a:buNone/>
              <a:defRPr/>
            </a:pPr>
            <a:r>
              <a:rPr lang="en-US" altLang="zh-TW" sz="2400" dirty="0" smtClean="0"/>
              <a:t>*  </a:t>
            </a:r>
            <a:r>
              <a:rPr lang="en-US" altLang="zh-TW" dirty="0" smtClean="0"/>
              <a:t>The difference among 4 lasers is just like that among  many  </a:t>
            </a:r>
            <a:r>
              <a:rPr lang="en-US" altLang="zh-TW" dirty="0" err="1" smtClean="0"/>
              <a:t>microkeratomes</a:t>
            </a:r>
            <a:r>
              <a:rPr lang="en-US" altLang="zh-TW" dirty="0" smtClean="0"/>
              <a:t>  </a:t>
            </a:r>
          </a:p>
        </p:txBody>
      </p:sp>
    </p:spTree>
  </p:cSld>
  <p:clrMapOvr>
    <a:masterClrMapping/>
  </p:clrMapOvr>
  <p:transition>
    <p:check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標題 1"/>
          <p:cNvSpPr>
            <a:spLocks noGrp="1"/>
          </p:cNvSpPr>
          <p:nvPr>
            <p:ph type="title"/>
          </p:nvPr>
        </p:nvSpPr>
        <p:spPr/>
        <p:txBody>
          <a:bodyPr/>
          <a:lstStyle/>
          <a:p>
            <a:r>
              <a:rPr lang="en-US" altLang="zh-TW" dirty="0" smtClean="0">
                <a:solidFill>
                  <a:srgbClr val="FF0000"/>
                </a:solidFill>
              </a:rPr>
              <a:t>2-4</a:t>
            </a:r>
            <a:r>
              <a:rPr lang="zh-TW" altLang="en-US" dirty="0" smtClean="0">
                <a:solidFill>
                  <a:srgbClr val="FF0000"/>
                </a:solidFill>
              </a:rPr>
              <a:t> </a:t>
            </a:r>
            <a:r>
              <a:rPr lang="en-US" altLang="zh-TW" dirty="0" smtClean="0">
                <a:solidFill>
                  <a:srgbClr val="FF0000"/>
                </a:solidFill>
              </a:rPr>
              <a:t>Mechanical </a:t>
            </a:r>
            <a:r>
              <a:rPr lang="en-US" altLang="zh-TW" dirty="0" err="1" smtClean="0">
                <a:solidFill>
                  <a:srgbClr val="FF0000"/>
                </a:solidFill>
              </a:rPr>
              <a:t>microkeratomes</a:t>
            </a:r>
            <a:endParaRPr lang="zh-TW" altLang="en-US" dirty="0" smtClean="0">
              <a:solidFill>
                <a:srgbClr val="FF0000"/>
              </a:solidFill>
            </a:endParaRPr>
          </a:p>
        </p:txBody>
      </p:sp>
      <p:sp>
        <p:nvSpPr>
          <p:cNvPr id="3" name="內容版面配置區 2"/>
          <p:cNvSpPr>
            <a:spLocks noGrp="1"/>
          </p:cNvSpPr>
          <p:nvPr>
            <p:ph idx="1"/>
          </p:nvPr>
        </p:nvSpPr>
        <p:spPr/>
        <p:txBody>
          <a:bodyPr rtlCol="0">
            <a:normAutofit fontScale="77500" lnSpcReduction="20000"/>
          </a:bodyPr>
          <a:lstStyle/>
          <a:p>
            <a:pPr fontAlgn="auto">
              <a:spcAft>
                <a:spcPts val="0"/>
              </a:spcAft>
              <a:buFont typeface="Wingdings 2"/>
              <a:buNone/>
              <a:defRPr/>
            </a:pPr>
            <a:r>
              <a:rPr lang="en-US" altLang="zh-TW" dirty="0" smtClean="0"/>
              <a:t>    New generation mechanical </a:t>
            </a:r>
            <a:r>
              <a:rPr lang="en-US" altLang="zh-TW" dirty="0" err="1" smtClean="0"/>
              <a:t>microkeratomes</a:t>
            </a:r>
            <a:r>
              <a:rPr lang="en-US" altLang="zh-TW" dirty="0" smtClean="0"/>
              <a:t> </a:t>
            </a:r>
          </a:p>
          <a:p>
            <a:pPr fontAlgn="auto">
              <a:spcAft>
                <a:spcPts val="0"/>
              </a:spcAft>
              <a:buFont typeface="Wingdings 2"/>
              <a:buNone/>
              <a:defRPr/>
            </a:pPr>
            <a:r>
              <a:rPr lang="en-US" altLang="zh-TW" dirty="0" smtClean="0"/>
              <a:t>             ( e.g.  C-B, </a:t>
            </a:r>
            <a:r>
              <a:rPr lang="en-US" altLang="zh-TW" dirty="0" err="1" smtClean="0"/>
              <a:t>Moria</a:t>
            </a:r>
            <a:r>
              <a:rPr lang="en-US" altLang="zh-TW" dirty="0" smtClean="0"/>
              <a:t> , Med-Logics)</a:t>
            </a:r>
          </a:p>
          <a:p>
            <a:pPr fontAlgn="auto">
              <a:spcAft>
                <a:spcPts val="0"/>
              </a:spcAft>
              <a:buFont typeface="Wingdings 2"/>
              <a:buNone/>
              <a:defRPr/>
            </a:pPr>
            <a:r>
              <a:rPr lang="en-US" altLang="zh-TW" dirty="0" smtClean="0"/>
              <a:t>    provide :</a:t>
            </a:r>
          </a:p>
          <a:p>
            <a:pPr fontAlgn="auto">
              <a:spcAft>
                <a:spcPts val="0"/>
              </a:spcAft>
              <a:buFont typeface="Wingdings 2"/>
              <a:buNone/>
              <a:defRPr/>
            </a:pPr>
            <a:endParaRPr lang="en-US" altLang="zh-TW" dirty="0" smtClean="0"/>
          </a:p>
          <a:p>
            <a:pPr fontAlgn="auto">
              <a:spcAft>
                <a:spcPts val="0"/>
              </a:spcAft>
              <a:buFont typeface="Wingdings 2"/>
              <a:buNone/>
              <a:defRPr/>
            </a:pPr>
            <a:r>
              <a:rPr lang="en-US" altLang="zh-TW" dirty="0" smtClean="0"/>
              <a:t>           * Thin flap thickness with small SD( SBK ? )</a:t>
            </a:r>
          </a:p>
          <a:p>
            <a:pPr fontAlgn="auto">
              <a:spcAft>
                <a:spcPts val="0"/>
              </a:spcAft>
              <a:buFont typeface="Wingdings 2"/>
              <a:buNone/>
              <a:defRPr/>
            </a:pPr>
            <a:r>
              <a:rPr lang="en-US" altLang="zh-TW" dirty="0" smtClean="0"/>
              <a:t>           * Semi-planar flap</a:t>
            </a:r>
          </a:p>
          <a:p>
            <a:pPr fontAlgn="auto">
              <a:spcAft>
                <a:spcPts val="0"/>
              </a:spcAft>
              <a:buFont typeface="Wingdings 2"/>
              <a:buNone/>
              <a:defRPr/>
            </a:pPr>
            <a:r>
              <a:rPr lang="en-US" altLang="zh-TW" dirty="0" smtClean="0"/>
              <a:t>           * Quick suction time (↑IOP &lt; 5 sec)</a:t>
            </a:r>
          </a:p>
          <a:p>
            <a:pPr fontAlgn="auto">
              <a:spcAft>
                <a:spcPts val="0"/>
              </a:spcAft>
              <a:buFont typeface="Wingdings 2"/>
              <a:buNone/>
              <a:defRPr/>
            </a:pPr>
            <a:r>
              <a:rPr lang="en-US" altLang="zh-TW" dirty="0" smtClean="0"/>
              <a:t>           *  Dry ablation surface</a:t>
            </a:r>
          </a:p>
          <a:p>
            <a:pPr fontAlgn="auto">
              <a:spcAft>
                <a:spcPts val="0"/>
              </a:spcAft>
              <a:buFont typeface="Wingdings 2"/>
              <a:buNone/>
              <a:defRPr/>
            </a:pPr>
            <a:r>
              <a:rPr lang="en-US" altLang="zh-TW" dirty="0" smtClean="0"/>
              <a:t>           *  Easy  flap lifting</a:t>
            </a:r>
          </a:p>
          <a:p>
            <a:pPr fontAlgn="auto">
              <a:spcAft>
                <a:spcPts val="0"/>
              </a:spcAft>
              <a:buFont typeface="Wingdings 2"/>
              <a:buNone/>
              <a:defRPr/>
            </a:pPr>
            <a:r>
              <a:rPr lang="en-US" altLang="zh-TW" dirty="0" smtClean="0"/>
              <a:t>           </a:t>
            </a:r>
          </a:p>
          <a:p>
            <a:pPr fontAlgn="auto">
              <a:spcAft>
                <a:spcPts val="0"/>
              </a:spcAft>
              <a:buFont typeface="Wingdings 2"/>
              <a:buNone/>
              <a:defRPr/>
            </a:pPr>
            <a:r>
              <a:rPr lang="en-US" altLang="zh-TW" dirty="0" smtClean="0"/>
              <a:t>       </a:t>
            </a:r>
            <a:endParaRPr lang="zh-TW" altLang="en-US" dirty="0"/>
          </a:p>
        </p:txBody>
      </p:sp>
    </p:spTree>
  </p:cSld>
  <p:clrMapOvr>
    <a:masterClrMapping/>
  </p:clrMapOvr>
  <p:transition>
    <p:check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標題 1"/>
          <p:cNvSpPr>
            <a:spLocks noGrp="1"/>
          </p:cNvSpPr>
          <p:nvPr>
            <p:ph type="title"/>
          </p:nvPr>
        </p:nvSpPr>
        <p:spPr/>
        <p:txBody>
          <a:bodyPr>
            <a:normAutofit fontScale="90000"/>
          </a:bodyPr>
          <a:lstStyle/>
          <a:p>
            <a:r>
              <a:rPr lang="en-US" altLang="zh-TW" dirty="0" smtClean="0">
                <a:solidFill>
                  <a:srgbClr val="FF0000"/>
                </a:solidFill>
              </a:rPr>
              <a:t>2-5</a:t>
            </a:r>
            <a:r>
              <a:rPr lang="zh-TW" altLang="en-US" dirty="0" smtClean="0">
                <a:solidFill>
                  <a:srgbClr val="FF0000"/>
                </a:solidFill>
              </a:rPr>
              <a:t> </a:t>
            </a:r>
            <a:r>
              <a:rPr lang="en-US" altLang="zh-TW" dirty="0" err="1" smtClean="0">
                <a:solidFill>
                  <a:srgbClr val="FF0000"/>
                </a:solidFill>
              </a:rPr>
              <a:t>Femtosecond</a:t>
            </a:r>
            <a:r>
              <a:rPr lang="en-US" altLang="zh-TW" dirty="0" smtClean="0">
                <a:solidFill>
                  <a:srgbClr val="FF0000"/>
                </a:solidFill>
              </a:rPr>
              <a:t> VS </a:t>
            </a:r>
            <a:r>
              <a:rPr lang="en-US" altLang="zh-TW" dirty="0" err="1" smtClean="0">
                <a:solidFill>
                  <a:srgbClr val="FF0000"/>
                </a:solidFill>
              </a:rPr>
              <a:t>Microkeratome</a:t>
            </a:r>
            <a:endParaRPr lang="zh-TW" altLang="en-US" dirty="0" smtClean="0">
              <a:solidFill>
                <a:srgbClr val="FF0000"/>
              </a:solidFill>
            </a:endParaRPr>
          </a:p>
        </p:txBody>
      </p:sp>
      <p:sp>
        <p:nvSpPr>
          <p:cNvPr id="40962" name="內容版面配置區 2"/>
          <p:cNvSpPr>
            <a:spLocks noGrp="1"/>
          </p:cNvSpPr>
          <p:nvPr>
            <p:ph idx="1"/>
          </p:nvPr>
        </p:nvSpPr>
        <p:spPr>
          <a:xfrm>
            <a:off x="395288" y="2060575"/>
            <a:ext cx="8229600" cy="4525963"/>
          </a:xfrm>
        </p:spPr>
        <p:txBody>
          <a:bodyPr/>
          <a:lstStyle/>
          <a:p>
            <a:r>
              <a:rPr lang="en-US" altLang="zh-TW" sz="2800" dirty="0" smtClean="0"/>
              <a:t>“ The LASIK of the future will be all-laser- </a:t>
            </a:r>
          </a:p>
          <a:p>
            <a:pPr>
              <a:buFont typeface="Wingdings 2" pitchFamily="18" charset="2"/>
              <a:buNone/>
            </a:pPr>
            <a:r>
              <a:rPr lang="en-US" altLang="zh-TW" sz="2800" dirty="0" smtClean="0"/>
              <a:t>            LASIK </a:t>
            </a:r>
            <a:r>
              <a:rPr lang="en-US" altLang="zh-TW" dirty="0" smtClean="0"/>
              <a:t>”                             </a:t>
            </a:r>
            <a:r>
              <a:rPr lang="en-US" altLang="zh-TW" sz="2000" dirty="0" smtClean="0"/>
              <a:t>Michael </a:t>
            </a:r>
            <a:r>
              <a:rPr lang="en-US" altLang="zh-TW" sz="2000" dirty="0" err="1" smtClean="0"/>
              <a:t>Knorz,MD</a:t>
            </a:r>
            <a:endParaRPr lang="en-US" altLang="zh-TW" sz="2000" dirty="0" smtClean="0"/>
          </a:p>
          <a:p>
            <a:pPr>
              <a:buFont typeface="Wingdings 2" pitchFamily="18" charset="2"/>
              <a:buNone/>
            </a:pPr>
            <a:endParaRPr lang="en-US" altLang="zh-TW" dirty="0" smtClean="0"/>
          </a:p>
          <a:p>
            <a:r>
              <a:rPr lang="en-US" altLang="zh-TW" dirty="0" smtClean="0"/>
              <a:t>“ </a:t>
            </a:r>
            <a:r>
              <a:rPr lang="en-US" altLang="zh-TW" sz="2800" dirty="0" smtClean="0"/>
              <a:t>Keep your </a:t>
            </a:r>
            <a:r>
              <a:rPr lang="en-US" altLang="zh-TW" sz="2800" dirty="0" err="1" smtClean="0"/>
              <a:t>Microkeratome</a:t>
            </a:r>
            <a:r>
              <a:rPr lang="en-US" altLang="zh-TW" sz="2800" dirty="0" smtClean="0"/>
              <a:t> for LASIK</a:t>
            </a:r>
            <a:r>
              <a:rPr lang="en-US" altLang="zh-TW" dirty="0" smtClean="0"/>
              <a:t>,</a:t>
            </a:r>
          </a:p>
          <a:p>
            <a:pPr>
              <a:buFont typeface="Wingdings 2" pitchFamily="18" charset="2"/>
              <a:buNone/>
            </a:pPr>
            <a:r>
              <a:rPr lang="en-US" altLang="zh-TW" sz="2800" dirty="0" smtClean="0"/>
              <a:t>         or, don’t dress like the Emperor</a:t>
            </a:r>
          </a:p>
          <a:p>
            <a:pPr>
              <a:buFont typeface="Wingdings 2" pitchFamily="18" charset="2"/>
              <a:buNone/>
            </a:pPr>
            <a:r>
              <a:rPr lang="en-US" altLang="zh-TW" sz="2000" dirty="0" smtClean="0"/>
              <a:t>                                                                                     James S Lewis MD</a:t>
            </a:r>
            <a:endParaRPr lang="zh-TW" altLang="en-US" sz="2000" dirty="0" smtClean="0"/>
          </a:p>
        </p:txBody>
      </p:sp>
    </p:spTree>
  </p:cSld>
  <p:clrMapOvr>
    <a:masterClrMapping/>
  </p:clrMapOvr>
  <p:transition>
    <p:check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8313" y="765175"/>
            <a:ext cx="8229600" cy="1143000"/>
          </a:xfrm>
        </p:spPr>
        <p:txBody>
          <a:bodyPr rtlCol="0">
            <a:normAutofit fontScale="90000"/>
          </a:bodyPr>
          <a:lstStyle/>
          <a:p>
            <a:pPr fontAlgn="auto">
              <a:spcAft>
                <a:spcPts val="0"/>
              </a:spcAft>
              <a:defRPr/>
            </a:pPr>
            <a:r>
              <a:rPr lang="en-US" altLang="zh-TW" sz="3600" dirty="0" smtClean="0">
                <a:solidFill>
                  <a:srgbClr val="FF0000"/>
                </a:solidFill>
                <a:cs typeface="+mj-cs"/>
              </a:rPr>
              <a:t>2-6</a:t>
            </a:r>
            <a:r>
              <a:rPr lang="zh-TW" altLang="en-US" sz="3600" dirty="0" smtClean="0">
                <a:solidFill>
                  <a:srgbClr val="FF0000"/>
                </a:solidFill>
                <a:cs typeface="+mj-cs"/>
              </a:rPr>
              <a:t>   </a:t>
            </a:r>
            <a:r>
              <a:rPr lang="en-US" sz="3600" u="sng" dirty="0" err="1" smtClean="0">
                <a:solidFill>
                  <a:srgbClr val="FF0000"/>
                </a:solidFill>
                <a:cs typeface="+mj-cs"/>
              </a:rPr>
              <a:t>Femtosecond</a:t>
            </a:r>
            <a:r>
              <a:rPr lang="en-US" sz="3600" u="sng" dirty="0" smtClean="0">
                <a:solidFill>
                  <a:srgbClr val="FF0000"/>
                </a:solidFill>
                <a:cs typeface="+mj-cs"/>
              </a:rPr>
              <a:t> </a:t>
            </a:r>
            <a:r>
              <a:rPr lang="en-US" sz="3600" u="sng" dirty="0" err="1" smtClean="0">
                <a:solidFill>
                  <a:srgbClr val="FF0000"/>
                </a:solidFill>
                <a:cs typeface="+mj-cs"/>
              </a:rPr>
              <a:t>Lenticule</a:t>
            </a:r>
            <a:r>
              <a:rPr lang="en-US" sz="3600" u="sng" dirty="0" smtClean="0">
                <a:solidFill>
                  <a:srgbClr val="FF0000"/>
                </a:solidFill>
                <a:cs typeface="+mj-cs"/>
              </a:rPr>
              <a:t> </a:t>
            </a:r>
            <a:r>
              <a:rPr lang="en-US" sz="3600" dirty="0" smtClean="0">
                <a:solidFill>
                  <a:srgbClr val="FF0000"/>
                </a:solidFill>
                <a:cs typeface="+mj-cs"/>
              </a:rPr>
              <a:t>Extraction (</a:t>
            </a:r>
            <a:r>
              <a:rPr lang="en-US" sz="3600" dirty="0" err="1" smtClean="0">
                <a:cs typeface="+mj-cs"/>
              </a:rPr>
              <a:t>FLEx</a:t>
            </a:r>
            <a:r>
              <a:rPr lang="en-US" sz="3600" dirty="0" smtClean="0">
                <a:solidFill>
                  <a:srgbClr val="FF0000"/>
                </a:solidFill>
                <a:cs typeface="+mj-cs"/>
              </a:rPr>
              <a:t>) –    </a:t>
            </a:r>
            <a:r>
              <a:rPr lang="zh-TW" altLang="en-US" sz="3600" dirty="0" smtClean="0">
                <a:solidFill>
                  <a:srgbClr val="FF0000"/>
                </a:solidFill>
                <a:cs typeface="+mj-cs"/>
              </a:rPr>
              <a:t>               </a:t>
            </a:r>
            <a:r>
              <a:rPr lang="en-US" sz="3600" u="sng" dirty="0" err="1" smtClean="0">
                <a:solidFill>
                  <a:srgbClr val="FF0000"/>
                </a:solidFill>
                <a:cs typeface="+mj-cs"/>
              </a:rPr>
              <a:t>Zeiss</a:t>
            </a:r>
            <a:r>
              <a:rPr lang="en-US" sz="3600" u="sng" dirty="0" smtClean="0">
                <a:solidFill>
                  <a:srgbClr val="FF0000"/>
                </a:solidFill>
                <a:cs typeface="+mj-cs"/>
              </a:rPr>
              <a:t> </a:t>
            </a:r>
            <a:r>
              <a:rPr lang="en-US" sz="3600" u="sng" dirty="0" err="1" smtClean="0">
                <a:solidFill>
                  <a:srgbClr val="FF0000"/>
                </a:solidFill>
                <a:cs typeface="+mj-cs"/>
              </a:rPr>
              <a:t>VisuMax</a:t>
            </a:r>
            <a:r>
              <a:rPr lang="en-US" sz="3600" u="sng" dirty="0" smtClean="0">
                <a:solidFill>
                  <a:srgbClr val="FF0000"/>
                </a:solidFill>
                <a:cs typeface="+mj-cs"/>
              </a:rPr>
              <a:t>  </a:t>
            </a:r>
            <a:r>
              <a:rPr lang="en-US" sz="3600" dirty="0" smtClean="0">
                <a:solidFill>
                  <a:srgbClr val="FF0000"/>
                </a:solidFill>
                <a:cs typeface="+mj-cs"/>
              </a:rPr>
              <a:t>  </a:t>
            </a:r>
            <a:r>
              <a:rPr lang="en-US" dirty="0" smtClean="0">
                <a:solidFill>
                  <a:srgbClr val="FF0000"/>
                </a:solidFill>
                <a:cs typeface="+mj-cs"/>
              </a:rPr>
              <a:t>                </a:t>
            </a:r>
            <a:r>
              <a:rPr lang="en-US" sz="2700" dirty="0" err="1" smtClean="0">
                <a:cs typeface="+mj-cs"/>
              </a:rPr>
              <a:t>Rupal</a:t>
            </a:r>
            <a:r>
              <a:rPr lang="en-US" sz="2700" dirty="0" smtClean="0">
                <a:cs typeface="+mj-cs"/>
              </a:rPr>
              <a:t> Shah MD</a:t>
            </a:r>
            <a:endParaRPr lang="en-IN" sz="2700" dirty="0">
              <a:cs typeface="+mj-cs"/>
            </a:endParaRPr>
          </a:p>
        </p:txBody>
      </p:sp>
      <p:sp>
        <p:nvSpPr>
          <p:cNvPr id="55298" name="Content Placeholder 1"/>
          <p:cNvSpPr>
            <a:spLocks noGrp="1"/>
          </p:cNvSpPr>
          <p:nvPr>
            <p:ph idx="1"/>
          </p:nvPr>
        </p:nvSpPr>
        <p:spPr>
          <a:xfrm>
            <a:off x="611188" y="2468563"/>
            <a:ext cx="8229600" cy="4389437"/>
          </a:xfrm>
        </p:spPr>
        <p:txBody>
          <a:bodyPr/>
          <a:lstStyle/>
          <a:p>
            <a:r>
              <a:rPr lang="en-US" altLang="zh-TW" sz="2400" dirty="0" smtClean="0"/>
              <a:t>Normal LASIK using a </a:t>
            </a:r>
            <a:r>
              <a:rPr lang="en-US" altLang="zh-TW" sz="2400" dirty="0" err="1" smtClean="0"/>
              <a:t>femtosecond</a:t>
            </a:r>
            <a:r>
              <a:rPr lang="en-US" altLang="zh-TW" sz="2400" dirty="0" smtClean="0"/>
              <a:t> laser involves two lasers-a </a:t>
            </a:r>
            <a:r>
              <a:rPr lang="en-US" altLang="zh-TW" sz="2400" dirty="0" err="1" smtClean="0"/>
              <a:t>femtosecond</a:t>
            </a:r>
            <a:r>
              <a:rPr lang="en-US" altLang="zh-TW" sz="2400" dirty="0" smtClean="0"/>
              <a:t> laser to make the flap and an </a:t>
            </a:r>
            <a:r>
              <a:rPr lang="en-US" altLang="zh-TW" sz="2400" dirty="0" err="1" smtClean="0"/>
              <a:t>excimer</a:t>
            </a:r>
            <a:r>
              <a:rPr lang="en-US" altLang="zh-TW" sz="2400" dirty="0" smtClean="0"/>
              <a:t> laser to remove the refractive </a:t>
            </a:r>
            <a:r>
              <a:rPr lang="en-US" altLang="zh-TW" sz="2400" dirty="0" err="1" smtClean="0"/>
              <a:t>lenticle</a:t>
            </a:r>
            <a:r>
              <a:rPr lang="en-US" altLang="zh-TW" sz="2400" dirty="0" smtClean="0"/>
              <a:t>.</a:t>
            </a:r>
          </a:p>
          <a:p>
            <a:r>
              <a:rPr lang="en-US" altLang="zh-TW" sz="2400" dirty="0" err="1" smtClean="0">
                <a:solidFill>
                  <a:srgbClr val="FF0000"/>
                </a:solidFill>
              </a:rPr>
              <a:t>FLEx</a:t>
            </a:r>
            <a:r>
              <a:rPr lang="en-US" altLang="zh-TW" sz="2400" dirty="0" smtClean="0">
                <a:solidFill>
                  <a:srgbClr val="FF0000"/>
                </a:solidFill>
              </a:rPr>
              <a:t> is unique in that it uses only a </a:t>
            </a:r>
            <a:r>
              <a:rPr lang="en-US" altLang="zh-TW" sz="2400" dirty="0" err="1" smtClean="0">
                <a:solidFill>
                  <a:srgbClr val="FF0000"/>
                </a:solidFill>
              </a:rPr>
              <a:t>femtosecond</a:t>
            </a:r>
            <a:r>
              <a:rPr lang="en-US" altLang="zh-TW" sz="2400" dirty="0" smtClean="0">
                <a:solidFill>
                  <a:srgbClr val="FF0000"/>
                </a:solidFill>
              </a:rPr>
              <a:t> laser to complete both steps of the LASIK procedure.</a:t>
            </a:r>
          </a:p>
          <a:p>
            <a:r>
              <a:rPr lang="en-US" altLang="zh-TW" sz="2400" dirty="0" smtClean="0"/>
              <a:t>Small-incision </a:t>
            </a:r>
            <a:r>
              <a:rPr lang="en-US" altLang="zh-TW" sz="2400" dirty="0" err="1" smtClean="0"/>
              <a:t>lenticle</a:t>
            </a:r>
            <a:r>
              <a:rPr lang="en-US" altLang="zh-TW" sz="2400" dirty="0" smtClean="0"/>
              <a:t> extraction ( SMILE):without flap creation</a:t>
            </a:r>
            <a:r>
              <a:rPr lang="en-US" altLang="zh-TW" sz="2800" dirty="0" smtClean="0"/>
              <a:t>.</a:t>
            </a:r>
          </a:p>
          <a:p>
            <a:pPr>
              <a:buFont typeface="Wingdings 3" pitchFamily="18" charset="2"/>
              <a:buNone/>
            </a:pPr>
            <a:endParaRPr lang="en-IN" altLang="zh-TW" dirty="0" smtClean="0"/>
          </a:p>
        </p:txBody>
      </p:sp>
    </p:spTree>
  </p:cSld>
  <p:clrMapOvr>
    <a:masterClrMapping/>
  </p:clrMapOvr>
  <p:transition>
    <p:comb/>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ChangeArrowheads="1"/>
          </p:cNvSpPr>
          <p:nvPr/>
        </p:nvSpPr>
        <p:spPr bwMode="auto">
          <a:xfrm>
            <a:off x="152400" y="76200"/>
            <a:ext cx="8763000" cy="1403350"/>
          </a:xfrm>
          <a:prstGeom prst="rect">
            <a:avLst/>
          </a:prstGeom>
          <a:noFill/>
          <a:ln w="9525">
            <a:noFill/>
            <a:miter lim="800000"/>
            <a:headEnd/>
            <a:tailEnd/>
          </a:ln>
        </p:spPr>
        <p:txBody>
          <a:bodyPr anchor="ctr">
            <a:spAutoFit/>
          </a:bodyPr>
          <a:lstStyle/>
          <a:p>
            <a:pPr algn="ctr"/>
            <a:r>
              <a:rPr kumimoji="0" lang="en-US" altLang="zh-TW" sz="4000" b="1">
                <a:latin typeface="Cambria" pitchFamily="18" charset="0"/>
              </a:rPr>
              <a:t>Surgical steps of the FLEx Procedure</a:t>
            </a:r>
            <a:r>
              <a:rPr kumimoji="0" lang="en-US" altLang="zh-TW" sz="4600" b="1">
                <a:solidFill>
                  <a:srgbClr val="003399"/>
                </a:solidFill>
                <a:latin typeface="Arial Narrow" pitchFamily="34" charset="0"/>
              </a:rPr>
              <a:t> </a:t>
            </a:r>
            <a:endParaRPr kumimoji="0" lang="en-GB" altLang="zh-TW" sz="4600" b="1">
              <a:solidFill>
                <a:srgbClr val="003399"/>
              </a:solidFill>
              <a:latin typeface="Arial Narrow" pitchFamily="34" charset="0"/>
            </a:endParaRPr>
          </a:p>
        </p:txBody>
      </p:sp>
      <p:grpSp>
        <p:nvGrpSpPr>
          <p:cNvPr id="57346" name="Group 26"/>
          <p:cNvGrpSpPr>
            <a:grpSpLocks/>
          </p:cNvGrpSpPr>
          <p:nvPr/>
        </p:nvGrpSpPr>
        <p:grpSpPr bwMode="auto">
          <a:xfrm>
            <a:off x="250825" y="1412875"/>
            <a:ext cx="2597150" cy="2519363"/>
            <a:chOff x="593" y="1443"/>
            <a:chExt cx="1636" cy="1216"/>
          </a:xfrm>
        </p:grpSpPr>
        <p:sp>
          <p:nvSpPr>
            <p:cNvPr id="57364" name="AutoShape 27"/>
            <p:cNvSpPr>
              <a:spLocks noChangeArrowheads="1"/>
            </p:cNvSpPr>
            <p:nvPr/>
          </p:nvSpPr>
          <p:spPr bwMode="auto">
            <a:xfrm>
              <a:off x="593" y="1714"/>
              <a:ext cx="1636" cy="94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792 w 21600"/>
                <a:gd name="T13" fmla="*/ 0 h 21600"/>
                <a:gd name="T14" fmla="*/ 20808 w 21600"/>
                <a:gd name="T15" fmla="*/ 9029 h 21600"/>
              </a:gdLst>
              <a:ahLst/>
              <a:cxnLst>
                <a:cxn ang="T8">
                  <a:pos x="T0" y="T1"/>
                </a:cxn>
                <a:cxn ang="T9">
                  <a:pos x="T2" y="T3"/>
                </a:cxn>
                <a:cxn ang="T10">
                  <a:pos x="T4" y="T5"/>
                </a:cxn>
                <a:cxn ang="T11">
                  <a:pos x="T6" y="T7"/>
                </a:cxn>
              </a:cxnLst>
              <a:rect l="T12" t="T13" r="T14" b="T15"/>
              <a:pathLst>
                <a:path w="21600" h="21600">
                  <a:moveTo>
                    <a:pt x="6986" y="8079"/>
                  </a:moveTo>
                  <a:cubicBezTo>
                    <a:pt x="7865" y="6846"/>
                    <a:pt x="9286" y="6114"/>
                    <a:pt x="10800" y="6115"/>
                  </a:cubicBezTo>
                  <a:cubicBezTo>
                    <a:pt x="12313" y="6115"/>
                    <a:pt x="13734" y="6846"/>
                    <a:pt x="14613" y="8079"/>
                  </a:cubicBezTo>
                  <a:lnTo>
                    <a:pt x="19591" y="4527"/>
                  </a:lnTo>
                  <a:cubicBezTo>
                    <a:pt x="17564" y="1686"/>
                    <a:pt x="14290" y="-1"/>
                    <a:pt x="10799" y="0"/>
                  </a:cubicBezTo>
                  <a:cubicBezTo>
                    <a:pt x="7309" y="0"/>
                    <a:pt x="4035" y="1686"/>
                    <a:pt x="2008" y="4527"/>
                  </a:cubicBezTo>
                  <a:close/>
                </a:path>
              </a:pathLst>
            </a:custGeom>
            <a:gradFill rotWithShape="1">
              <a:gsLst>
                <a:gs pos="0">
                  <a:srgbClr val="5E5E76"/>
                </a:gs>
                <a:gs pos="50000">
                  <a:srgbClr val="CCCCFF"/>
                </a:gs>
                <a:gs pos="100000">
                  <a:srgbClr val="5E5E76"/>
                </a:gs>
              </a:gsLst>
              <a:lin ang="5400000" scaled="1"/>
            </a:gradFill>
            <a:ln w="9525">
              <a:solidFill>
                <a:srgbClr val="000000"/>
              </a:solidFill>
              <a:prstDash val="lgDashDotDot"/>
              <a:miter lim="800000"/>
              <a:headEnd/>
              <a:tailEnd/>
            </a:ln>
          </p:spPr>
          <p:txBody>
            <a:bodyPr/>
            <a:lstStyle/>
            <a:p>
              <a:endParaRPr kumimoji="0" lang="en-IN" altLang="zh-TW">
                <a:latin typeface="Cambria" pitchFamily="18" charset="0"/>
              </a:endParaRPr>
            </a:p>
          </p:txBody>
        </p:sp>
        <p:sp>
          <p:nvSpPr>
            <p:cNvPr id="57365" name="AutoShape 28"/>
            <p:cNvSpPr>
              <a:spLocks noChangeArrowheads="1"/>
            </p:cNvSpPr>
            <p:nvPr/>
          </p:nvSpPr>
          <p:spPr bwMode="auto">
            <a:xfrm>
              <a:off x="1664" y="1860"/>
              <a:ext cx="96" cy="126"/>
            </a:xfrm>
            <a:prstGeom prst="irregularSeal1">
              <a:avLst/>
            </a:prstGeom>
            <a:gradFill rotWithShape="1">
              <a:gsLst>
                <a:gs pos="0">
                  <a:srgbClr val="FF0000"/>
                </a:gs>
                <a:gs pos="100000">
                  <a:srgbClr val="FFCC00"/>
                </a:gs>
              </a:gsLst>
              <a:path path="shape">
                <a:fillToRect l="50000" t="50000" r="50000" b="50000"/>
              </a:path>
            </a:gradFill>
            <a:ln w="9525">
              <a:noFill/>
              <a:miter lim="800000"/>
              <a:headEnd/>
              <a:tailEnd/>
            </a:ln>
          </p:spPr>
          <p:txBody>
            <a:bodyPr/>
            <a:lstStyle/>
            <a:p>
              <a:endParaRPr kumimoji="0" lang="en-IN" altLang="zh-TW">
                <a:latin typeface="Cambria" pitchFamily="18" charset="0"/>
              </a:endParaRPr>
            </a:p>
          </p:txBody>
        </p:sp>
        <p:sp>
          <p:nvSpPr>
            <p:cNvPr id="57366" name="Arc 29"/>
            <p:cNvSpPr>
              <a:spLocks/>
            </p:cNvSpPr>
            <p:nvPr/>
          </p:nvSpPr>
          <p:spPr bwMode="auto">
            <a:xfrm rot="-253555">
              <a:off x="1162" y="1861"/>
              <a:ext cx="564" cy="222"/>
            </a:xfrm>
            <a:custGeom>
              <a:avLst/>
              <a:gdLst>
                <a:gd name="T0" fmla="*/ 0 w 24350"/>
                <a:gd name="T1" fmla="*/ 0 h 21600"/>
                <a:gd name="T2" fmla="*/ 0 w 24350"/>
                <a:gd name="T3" fmla="*/ 0 h 21600"/>
                <a:gd name="T4" fmla="*/ 0 w 24350"/>
                <a:gd name="T5" fmla="*/ 0 h 21600"/>
                <a:gd name="T6" fmla="*/ 0 60000 65536"/>
                <a:gd name="T7" fmla="*/ 0 60000 65536"/>
                <a:gd name="T8" fmla="*/ 0 60000 65536"/>
                <a:gd name="T9" fmla="*/ 0 w 24350"/>
                <a:gd name="T10" fmla="*/ 0 h 21600"/>
                <a:gd name="T11" fmla="*/ 24350 w 24350"/>
                <a:gd name="T12" fmla="*/ 21600 h 21600"/>
              </a:gdLst>
              <a:ahLst/>
              <a:cxnLst>
                <a:cxn ang="T6">
                  <a:pos x="T0" y="T1"/>
                </a:cxn>
                <a:cxn ang="T7">
                  <a:pos x="T2" y="T3"/>
                </a:cxn>
                <a:cxn ang="T8">
                  <a:pos x="T4" y="T5"/>
                </a:cxn>
              </a:cxnLst>
              <a:rect l="T9" t="T10" r="T11" b="T12"/>
              <a:pathLst>
                <a:path w="24350" h="21600" fill="none" extrusionOk="0">
                  <a:moveTo>
                    <a:pt x="0" y="1566"/>
                  </a:moveTo>
                  <a:cubicBezTo>
                    <a:pt x="2566" y="531"/>
                    <a:pt x="5308" y="-1"/>
                    <a:pt x="8076" y="0"/>
                  </a:cubicBezTo>
                  <a:cubicBezTo>
                    <a:pt x="14314" y="0"/>
                    <a:pt x="20247" y="2697"/>
                    <a:pt x="24349" y="7397"/>
                  </a:cubicBezTo>
                </a:path>
                <a:path w="24350" h="21600" stroke="0" extrusionOk="0">
                  <a:moveTo>
                    <a:pt x="0" y="1566"/>
                  </a:moveTo>
                  <a:cubicBezTo>
                    <a:pt x="2566" y="531"/>
                    <a:pt x="5308" y="-1"/>
                    <a:pt x="8076" y="0"/>
                  </a:cubicBezTo>
                  <a:cubicBezTo>
                    <a:pt x="14314" y="0"/>
                    <a:pt x="20247" y="2697"/>
                    <a:pt x="24349" y="7397"/>
                  </a:cubicBezTo>
                  <a:lnTo>
                    <a:pt x="8076" y="21600"/>
                  </a:lnTo>
                  <a:close/>
                </a:path>
              </a:pathLst>
            </a:custGeom>
            <a:noFill/>
            <a:ln w="25400">
              <a:solidFill>
                <a:srgbClr val="FF0000"/>
              </a:solidFill>
              <a:prstDash val="sysDot"/>
              <a:round/>
              <a:headEnd/>
              <a:tailEnd/>
            </a:ln>
          </p:spPr>
          <p:txBody>
            <a:bodyPr/>
            <a:lstStyle/>
            <a:p>
              <a:endParaRPr kumimoji="0" lang="en-IN" altLang="zh-TW">
                <a:latin typeface="Cambria" pitchFamily="18" charset="0"/>
              </a:endParaRPr>
            </a:p>
          </p:txBody>
        </p:sp>
        <p:sp>
          <p:nvSpPr>
            <p:cNvPr id="57367" name="AutoShape 30"/>
            <p:cNvSpPr>
              <a:spLocks noChangeArrowheads="1"/>
            </p:cNvSpPr>
            <p:nvPr/>
          </p:nvSpPr>
          <p:spPr bwMode="auto">
            <a:xfrm flipV="1">
              <a:off x="1654" y="1443"/>
              <a:ext cx="126" cy="462"/>
            </a:xfrm>
            <a:prstGeom prst="triangle">
              <a:avLst>
                <a:gd name="adj" fmla="val 50000"/>
              </a:avLst>
            </a:prstGeom>
            <a:gradFill rotWithShape="1">
              <a:gsLst>
                <a:gs pos="0">
                  <a:srgbClr val="FF9900"/>
                </a:gs>
                <a:gs pos="50000">
                  <a:srgbClr val="FF0000"/>
                </a:gs>
                <a:gs pos="100000">
                  <a:srgbClr val="FF9900"/>
                </a:gs>
              </a:gsLst>
              <a:lin ang="0" scaled="1"/>
            </a:gradFill>
            <a:ln w="9525">
              <a:noFill/>
              <a:miter lim="800000"/>
              <a:headEnd/>
              <a:tailEnd/>
            </a:ln>
          </p:spPr>
          <p:txBody>
            <a:bodyPr/>
            <a:lstStyle/>
            <a:p>
              <a:endParaRPr kumimoji="0" lang="en-IN" altLang="zh-TW">
                <a:latin typeface="Cambria" pitchFamily="18" charset="0"/>
              </a:endParaRPr>
            </a:p>
          </p:txBody>
        </p:sp>
        <p:sp>
          <p:nvSpPr>
            <p:cNvPr id="57368" name="Arc 31"/>
            <p:cNvSpPr>
              <a:spLocks/>
            </p:cNvSpPr>
            <p:nvPr/>
          </p:nvSpPr>
          <p:spPr bwMode="auto">
            <a:xfrm rot="-820618">
              <a:off x="1245" y="1780"/>
              <a:ext cx="379" cy="219"/>
            </a:xfrm>
            <a:custGeom>
              <a:avLst/>
              <a:gdLst>
                <a:gd name="T0" fmla="*/ 0 w 16274"/>
                <a:gd name="T1" fmla="*/ 0 h 21265"/>
                <a:gd name="T2" fmla="*/ 0 w 16274"/>
                <a:gd name="T3" fmla="*/ 0 h 21265"/>
                <a:gd name="T4" fmla="*/ 0 w 16274"/>
                <a:gd name="T5" fmla="*/ 0 h 21265"/>
                <a:gd name="T6" fmla="*/ 0 60000 65536"/>
                <a:gd name="T7" fmla="*/ 0 60000 65536"/>
                <a:gd name="T8" fmla="*/ 0 60000 65536"/>
                <a:gd name="T9" fmla="*/ 0 w 16274"/>
                <a:gd name="T10" fmla="*/ 0 h 21265"/>
                <a:gd name="T11" fmla="*/ 16274 w 16274"/>
                <a:gd name="T12" fmla="*/ 21265 h 21265"/>
              </a:gdLst>
              <a:ahLst/>
              <a:cxnLst>
                <a:cxn ang="T6">
                  <a:pos x="T0" y="T1"/>
                </a:cxn>
                <a:cxn ang="T7">
                  <a:pos x="T2" y="T3"/>
                </a:cxn>
                <a:cxn ang="T8">
                  <a:pos x="T4" y="T5"/>
                </a:cxn>
              </a:cxnLst>
              <a:rect l="T9" t="T10" r="T11" b="T12"/>
              <a:pathLst>
                <a:path w="16274" h="21265" fill="none" extrusionOk="0">
                  <a:moveTo>
                    <a:pt x="3789" y="0"/>
                  </a:moveTo>
                  <a:cubicBezTo>
                    <a:pt x="8634" y="863"/>
                    <a:pt x="13038" y="3354"/>
                    <a:pt x="16273" y="7062"/>
                  </a:cubicBezTo>
                </a:path>
                <a:path w="16274" h="21265" stroke="0" extrusionOk="0">
                  <a:moveTo>
                    <a:pt x="3789" y="0"/>
                  </a:moveTo>
                  <a:cubicBezTo>
                    <a:pt x="8634" y="863"/>
                    <a:pt x="13038" y="3354"/>
                    <a:pt x="16273" y="7062"/>
                  </a:cubicBezTo>
                  <a:lnTo>
                    <a:pt x="0" y="21265"/>
                  </a:lnTo>
                  <a:close/>
                </a:path>
              </a:pathLst>
            </a:custGeom>
            <a:noFill/>
            <a:ln w="12700">
              <a:solidFill>
                <a:srgbClr val="FF0000"/>
              </a:solidFill>
              <a:round/>
              <a:headEnd/>
              <a:tailEnd type="stealth" w="med" len="med"/>
            </a:ln>
          </p:spPr>
          <p:txBody>
            <a:bodyPr/>
            <a:lstStyle/>
            <a:p>
              <a:endParaRPr kumimoji="0" lang="en-IN" altLang="zh-TW">
                <a:latin typeface="Cambria" pitchFamily="18" charset="0"/>
              </a:endParaRPr>
            </a:p>
          </p:txBody>
        </p:sp>
      </p:grpSp>
      <p:grpSp>
        <p:nvGrpSpPr>
          <p:cNvPr id="57347" name="Group 32"/>
          <p:cNvGrpSpPr>
            <a:grpSpLocks/>
          </p:cNvGrpSpPr>
          <p:nvPr/>
        </p:nvGrpSpPr>
        <p:grpSpPr bwMode="auto">
          <a:xfrm>
            <a:off x="323850" y="3213100"/>
            <a:ext cx="2598738" cy="2519363"/>
            <a:chOff x="2373" y="4662"/>
            <a:chExt cx="2858" cy="2268"/>
          </a:xfrm>
        </p:grpSpPr>
        <p:sp>
          <p:nvSpPr>
            <p:cNvPr id="57359" name="AutoShape 33"/>
            <p:cNvSpPr>
              <a:spLocks noChangeArrowheads="1"/>
            </p:cNvSpPr>
            <p:nvPr/>
          </p:nvSpPr>
          <p:spPr bwMode="auto">
            <a:xfrm>
              <a:off x="2373" y="5324"/>
              <a:ext cx="2858" cy="160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801 w 21600"/>
                <a:gd name="T13" fmla="*/ 0 h 21600"/>
                <a:gd name="T14" fmla="*/ 20799 w 21600"/>
                <a:gd name="T15" fmla="*/ 9038 h 21600"/>
              </a:gdLst>
              <a:ahLst/>
              <a:cxnLst>
                <a:cxn ang="T8">
                  <a:pos x="T0" y="T1"/>
                </a:cxn>
                <a:cxn ang="T9">
                  <a:pos x="T2" y="T3"/>
                </a:cxn>
                <a:cxn ang="T10">
                  <a:pos x="T4" y="T5"/>
                </a:cxn>
                <a:cxn ang="T11">
                  <a:pos x="T6" y="T7"/>
                </a:cxn>
              </a:cxnLst>
              <a:rect l="T12" t="T13" r="T14" b="T15"/>
              <a:pathLst>
                <a:path w="21600" h="21600">
                  <a:moveTo>
                    <a:pt x="6986" y="8079"/>
                  </a:moveTo>
                  <a:cubicBezTo>
                    <a:pt x="7865" y="6846"/>
                    <a:pt x="9286" y="6114"/>
                    <a:pt x="10800" y="6115"/>
                  </a:cubicBezTo>
                  <a:cubicBezTo>
                    <a:pt x="12313" y="6115"/>
                    <a:pt x="13734" y="6846"/>
                    <a:pt x="14613" y="8079"/>
                  </a:cubicBezTo>
                  <a:lnTo>
                    <a:pt x="19591" y="4527"/>
                  </a:lnTo>
                  <a:cubicBezTo>
                    <a:pt x="17564" y="1686"/>
                    <a:pt x="14290" y="-1"/>
                    <a:pt x="10799" y="0"/>
                  </a:cubicBezTo>
                  <a:cubicBezTo>
                    <a:pt x="7309" y="0"/>
                    <a:pt x="4035" y="1686"/>
                    <a:pt x="2008" y="4527"/>
                  </a:cubicBezTo>
                  <a:close/>
                </a:path>
              </a:pathLst>
            </a:custGeom>
            <a:gradFill rotWithShape="1">
              <a:gsLst>
                <a:gs pos="0">
                  <a:srgbClr val="5E5E76"/>
                </a:gs>
                <a:gs pos="50000">
                  <a:srgbClr val="CCCCFF"/>
                </a:gs>
                <a:gs pos="100000">
                  <a:srgbClr val="5E5E76"/>
                </a:gs>
              </a:gsLst>
              <a:lin ang="5400000" scaled="1"/>
            </a:gradFill>
            <a:ln w="9525">
              <a:solidFill>
                <a:srgbClr val="000000"/>
              </a:solidFill>
              <a:prstDash val="lgDashDotDot"/>
              <a:miter lim="800000"/>
              <a:headEnd/>
              <a:tailEnd/>
            </a:ln>
          </p:spPr>
          <p:txBody>
            <a:bodyPr/>
            <a:lstStyle/>
            <a:p>
              <a:endParaRPr kumimoji="0" lang="en-IN" altLang="zh-TW">
                <a:latin typeface="Cambria" pitchFamily="18" charset="0"/>
              </a:endParaRPr>
            </a:p>
          </p:txBody>
        </p:sp>
        <p:sp>
          <p:nvSpPr>
            <p:cNvPr id="57360" name="Arc 34"/>
            <p:cNvSpPr>
              <a:spLocks/>
            </p:cNvSpPr>
            <p:nvPr/>
          </p:nvSpPr>
          <p:spPr bwMode="auto">
            <a:xfrm rot="-354476">
              <a:off x="3391" y="5572"/>
              <a:ext cx="984" cy="377"/>
            </a:xfrm>
            <a:custGeom>
              <a:avLst/>
              <a:gdLst>
                <a:gd name="T0" fmla="*/ 0 w 24350"/>
                <a:gd name="T1" fmla="*/ 0 h 21600"/>
                <a:gd name="T2" fmla="*/ 0 w 24350"/>
                <a:gd name="T3" fmla="*/ 0 h 21600"/>
                <a:gd name="T4" fmla="*/ 0 w 24350"/>
                <a:gd name="T5" fmla="*/ 0 h 21600"/>
                <a:gd name="T6" fmla="*/ 0 60000 65536"/>
                <a:gd name="T7" fmla="*/ 0 60000 65536"/>
                <a:gd name="T8" fmla="*/ 0 60000 65536"/>
                <a:gd name="T9" fmla="*/ 0 w 24350"/>
                <a:gd name="T10" fmla="*/ 0 h 21600"/>
                <a:gd name="T11" fmla="*/ 24350 w 24350"/>
                <a:gd name="T12" fmla="*/ 21600 h 21600"/>
              </a:gdLst>
              <a:ahLst/>
              <a:cxnLst>
                <a:cxn ang="T6">
                  <a:pos x="T0" y="T1"/>
                </a:cxn>
                <a:cxn ang="T7">
                  <a:pos x="T2" y="T3"/>
                </a:cxn>
                <a:cxn ang="T8">
                  <a:pos x="T4" y="T5"/>
                </a:cxn>
              </a:cxnLst>
              <a:rect l="T9" t="T10" r="T11" b="T12"/>
              <a:pathLst>
                <a:path w="24350" h="21600" fill="none" extrusionOk="0">
                  <a:moveTo>
                    <a:pt x="0" y="1566"/>
                  </a:moveTo>
                  <a:cubicBezTo>
                    <a:pt x="2566" y="531"/>
                    <a:pt x="5308" y="-1"/>
                    <a:pt x="8076" y="0"/>
                  </a:cubicBezTo>
                  <a:cubicBezTo>
                    <a:pt x="14314" y="0"/>
                    <a:pt x="20247" y="2697"/>
                    <a:pt x="24349" y="7397"/>
                  </a:cubicBezTo>
                </a:path>
                <a:path w="24350" h="21600" stroke="0" extrusionOk="0">
                  <a:moveTo>
                    <a:pt x="0" y="1566"/>
                  </a:moveTo>
                  <a:cubicBezTo>
                    <a:pt x="2566" y="531"/>
                    <a:pt x="5308" y="-1"/>
                    <a:pt x="8076" y="0"/>
                  </a:cubicBezTo>
                  <a:cubicBezTo>
                    <a:pt x="14314" y="0"/>
                    <a:pt x="20247" y="2697"/>
                    <a:pt x="24349" y="7397"/>
                  </a:cubicBezTo>
                  <a:lnTo>
                    <a:pt x="8076" y="21600"/>
                  </a:lnTo>
                  <a:close/>
                </a:path>
              </a:pathLst>
            </a:custGeom>
            <a:noFill/>
            <a:ln w="25400">
              <a:solidFill>
                <a:srgbClr val="00FFFF"/>
              </a:solidFill>
              <a:prstDash val="sysDot"/>
              <a:round/>
              <a:headEnd/>
              <a:tailEnd/>
            </a:ln>
          </p:spPr>
          <p:txBody>
            <a:bodyPr/>
            <a:lstStyle/>
            <a:p>
              <a:endParaRPr kumimoji="0" lang="en-IN" altLang="zh-TW">
                <a:latin typeface="Cambria" pitchFamily="18" charset="0"/>
              </a:endParaRPr>
            </a:p>
          </p:txBody>
        </p:sp>
        <p:sp>
          <p:nvSpPr>
            <p:cNvPr id="57361" name="Arc 35"/>
            <p:cNvSpPr>
              <a:spLocks/>
            </p:cNvSpPr>
            <p:nvPr/>
          </p:nvSpPr>
          <p:spPr bwMode="auto">
            <a:xfrm rot="-152488">
              <a:off x="3378" y="5506"/>
              <a:ext cx="576" cy="528"/>
            </a:xfrm>
            <a:custGeom>
              <a:avLst/>
              <a:gdLst>
                <a:gd name="T0" fmla="*/ 0 w 16970"/>
                <a:gd name="T1" fmla="*/ 0 h 21600"/>
                <a:gd name="T2" fmla="*/ 0 w 16970"/>
                <a:gd name="T3" fmla="*/ 0 h 21600"/>
                <a:gd name="T4" fmla="*/ 0 w 16970"/>
                <a:gd name="T5" fmla="*/ 0 h 21600"/>
                <a:gd name="T6" fmla="*/ 0 60000 65536"/>
                <a:gd name="T7" fmla="*/ 0 60000 65536"/>
                <a:gd name="T8" fmla="*/ 0 60000 65536"/>
                <a:gd name="T9" fmla="*/ 0 w 16970"/>
                <a:gd name="T10" fmla="*/ 0 h 21600"/>
                <a:gd name="T11" fmla="*/ 16970 w 16970"/>
                <a:gd name="T12" fmla="*/ 21600 h 21600"/>
              </a:gdLst>
              <a:ahLst/>
              <a:cxnLst>
                <a:cxn ang="T6">
                  <a:pos x="T0" y="T1"/>
                </a:cxn>
                <a:cxn ang="T7">
                  <a:pos x="T2" y="T3"/>
                </a:cxn>
                <a:cxn ang="T8">
                  <a:pos x="T4" y="T5"/>
                </a:cxn>
              </a:cxnLst>
              <a:rect l="T9" t="T10" r="T11" b="T12"/>
              <a:pathLst>
                <a:path w="16970" h="21600" fill="none" extrusionOk="0">
                  <a:moveTo>
                    <a:pt x="-1" y="5311"/>
                  </a:moveTo>
                  <a:cubicBezTo>
                    <a:pt x="3932" y="1886"/>
                    <a:pt x="8971" y="-1"/>
                    <a:pt x="14186" y="0"/>
                  </a:cubicBezTo>
                  <a:cubicBezTo>
                    <a:pt x="15116" y="0"/>
                    <a:pt x="16046" y="60"/>
                    <a:pt x="16969" y="180"/>
                  </a:cubicBezTo>
                </a:path>
                <a:path w="16970" h="21600" stroke="0" extrusionOk="0">
                  <a:moveTo>
                    <a:pt x="-1" y="5311"/>
                  </a:moveTo>
                  <a:cubicBezTo>
                    <a:pt x="3932" y="1886"/>
                    <a:pt x="8971" y="-1"/>
                    <a:pt x="14186" y="0"/>
                  </a:cubicBezTo>
                  <a:cubicBezTo>
                    <a:pt x="15116" y="0"/>
                    <a:pt x="16046" y="60"/>
                    <a:pt x="16969" y="180"/>
                  </a:cubicBezTo>
                  <a:lnTo>
                    <a:pt x="14186" y="21600"/>
                  </a:lnTo>
                  <a:close/>
                </a:path>
              </a:pathLst>
            </a:custGeom>
            <a:noFill/>
            <a:ln w="25400">
              <a:solidFill>
                <a:srgbClr val="FF0000"/>
              </a:solidFill>
              <a:prstDash val="sysDot"/>
              <a:round/>
              <a:headEnd/>
              <a:tailEnd/>
            </a:ln>
          </p:spPr>
          <p:txBody>
            <a:bodyPr/>
            <a:lstStyle/>
            <a:p>
              <a:endParaRPr kumimoji="0" lang="en-IN" altLang="zh-TW">
                <a:latin typeface="Cambria" pitchFamily="18" charset="0"/>
              </a:endParaRPr>
            </a:p>
          </p:txBody>
        </p:sp>
        <p:sp>
          <p:nvSpPr>
            <p:cNvPr id="57362" name="AutoShape 36"/>
            <p:cNvSpPr>
              <a:spLocks noChangeArrowheads="1"/>
            </p:cNvSpPr>
            <p:nvPr/>
          </p:nvSpPr>
          <p:spPr bwMode="auto">
            <a:xfrm>
              <a:off x="3875" y="5379"/>
              <a:ext cx="167" cy="215"/>
            </a:xfrm>
            <a:prstGeom prst="irregularSeal1">
              <a:avLst/>
            </a:prstGeom>
            <a:gradFill rotWithShape="1">
              <a:gsLst>
                <a:gs pos="0">
                  <a:srgbClr val="FF0000"/>
                </a:gs>
                <a:gs pos="100000">
                  <a:srgbClr val="FFCC00"/>
                </a:gs>
              </a:gsLst>
              <a:path path="shape">
                <a:fillToRect l="50000" t="50000" r="50000" b="50000"/>
              </a:path>
            </a:gradFill>
            <a:ln w="9525">
              <a:noFill/>
              <a:miter lim="800000"/>
              <a:headEnd/>
              <a:tailEnd/>
            </a:ln>
          </p:spPr>
          <p:txBody>
            <a:bodyPr/>
            <a:lstStyle/>
            <a:p>
              <a:endParaRPr kumimoji="0" lang="en-IN" altLang="zh-TW">
                <a:latin typeface="Cambria" pitchFamily="18" charset="0"/>
              </a:endParaRPr>
            </a:p>
          </p:txBody>
        </p:sp>
        <p:sp>
          <p:nvSpPr>
            <p:cNvPr id="57363" name="AutoShape 37"/>
            <p:cNvSpPr>
              <a:spLocks noChangeArrowheads="1"/>
            </p:cNvSpPr>
            <p:nvPr/>
          </p:nvSpPr>
          <p:spPr bwMode="auto">
            <a:xfrm flipV="1">
              <a:off x="3845" y="4662"/>
              <a:ext cx="220" cy="784"/>
            </a:xfrm>
            <a:prstGeom prst="triangle">
              <a:avLst>
                <a:gd name="adj" fmla="val 50000"/>
              </a:avLst>
            </a:prstGeom>
            <a:gradFill rotWithShape="1">
              <a:gsLst>
                <a:gs pos="0">
                  <a:srgbClr val="FF9900"/>
                </a:gs>
                <a:gs pos="50000">
                  <a:srgbClr val="FF0000"/>
                </a:gs>
                <a:gs pos="100000">
                  <a:srgbClr val="FF9900"/>
                </a:gs>
              </a:gsLst>
              <a:lin ang="0" scaled="1"/>
            </a:gradFill>
            <a:ln w="9525">
              <a:noFill/>
              <a:miter lim="800000"/>
              <a:headEnd/>
              <a:tailEnd/>
            </a:ln>
          </p:spPr>
          <p:txBody>
            <a:bodyPr/>
            <a:lstStyle/>
            <a:p>
              <a:endParaRPr kumimoji="0" lang="en-IN" altLang="zh-TW">
                <a:latin typeface="Cambria" pitchFamily="18" charset="0"/>
              </a:endParaRPr>
            </a:p>
          </p:txBody>
        </p:sp>
      </p:grpSp>
      <p:grpSp>
        <p:nvGrpSpPr>
          <p:cNvPr id="57348" name="Group 38"/>
          <p:cNvGrpSpPr>
            <a:grpSpLocks/>
          </p:cNvGrpSpPr>
          <p:nvPr/>
        </p:nvGrpSpPr>
        <p:grpSpPr bwMode="auto">
          <a:xfrm>
            <a:off x="323850" y="5013325"/>
            <a:ext cx="2598738" cy="2519363"/>
            <a:chOff x="503" y="2971"/>
            <a:chExt cx="1637" cy="1334"/>
          </a:xfrm>
        </p:grpSpPr>
        <p:sp>
          <p:nvSpPr>
            <p:cNvPr id="57353" name="AutoShape 39"/>
            <p:cNvSpPr>
              <a:spLocks noChangeArrowheads="1"/>
            </p:cNvSpPr>
            <p:nvPr/>
          </p:nvSpPr>
          <p:spPr bwMode="auto">
            <a:xfrm>
              <a:off x="503" y="3361"/>
              <a:ext cx="1637" cy="94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805 w 21600"/>
                <a:gd name="T13" fmla="*/ 0 h 21600"/>
                <a:gd name="T14" fmla="*/ 20795 w 21600"/>
                <a:gd name="T15" fmla="*/ 9038 h 21600"/>
              </a:gdLst>
              <a:ahLst/>
              <a:cxnLst>
                <a:cxn ang="T8">
                  <a:pos x="T0" y="T1"/>
                </a:cxn>
                <a:cxn ang="T9">
                  <a:pos x="T2" y="T3"/>
                </a:cxn>
                <a:cxn ang="T10">
                  <a:pos x="T4" y="T5"/>
                </a:cxn>
                <a:cxn ang="T11">
                  <a:pos x="T6" y="T7"/>
                </a:cxn>
              </a:cxnLst>
              <a:rect l="T12" t="T13" r="T14" b="T15"/>
              <a:pathLst>
                <a:path w="21600" h="21600">
                  <a:moveTo>
                    <a:pt x="6986" y="8079"/>
                  </a:moveTo>
                  <a:cubicBezTo>
                    <a:pt x="7865" y="6846"/>
                    <a:pt x="9286" y="6114"/>
                    <a:pt x="10800" y="6115"/>
                  </a:cubicBezTo>
                  <a:cubicBezTo>
                    <a:pt x="12313" y="6115"/>
                    <a:pt x="13734" y="6846"/>
                    <a:pt x="14613" y="8079"/>
                  </a:cubicBezTo>
                  <a:lnTo>
                    <a:pt x="19591" y="4527"/>
                  </a:lnTo>
                  <a:cubicBezTo>
                    <a:pt x="17564" y="1686"/>
                    <a:pt x="14290" y="-1"/>
                    <a:pt x="10799" y="0"/>
                  </a:cubicBezTo>
                  <a:cubicBezTo>
                    <a:pt x="7309" y="0"/>
                    <a:pt x="4035" y="1686"/>
                    <a:pt x="2008" y="4527"/>
                  </a:cubicBezTo>
                  <a:close/>
                </a:path>
              </a:pathLst>
            </a:custGeom>
            <a:gradFill rotWithShape="1">
              <a:gsLst>
                <a:gs pos="0">
                  <a:srgbClr val="5E5E76"/>
                </a:gs>
                <a:gs pos="50000">
                  <a:srgbClr val="CCCCFF"/>
                </a:gs>
                <a:gs pos="100000">
                  <a:srgbClr val="5E5E76"/>
                </a:gs>
              </a:gsLst>
              <a:lin ang="5400000" scaled="1"/>
            </a:gradFill>
            <a:ln w="9525">
              <a:solidFill>
                <a:srgbClr val="000000"/>
              </a:solidFill>
              <a:prstDash val="lgDashDotDot"/>
              <a:miter lim="800000"/>
              <a:headEnd/>
              <a:tailEnd/>
            </a:ln>
          </p:spPr>
          <p:txBody>
            <a:bodyPr/>
            <a:lstStyle/>
            <a:p>
              <a:endParaRPr kumimoji="0" lang="en-IN" altLang="zh-TW">
                <a:latin typeface="Cambria" pitchFamily="18" charset="0"/>
              </a:endParaRPr>
            </a:p>
          </p:txBody>
        </p:sp>
        <p:sp>
          <p:nvSpPr>
            <p:cNvPr id="57354" name="Arc 40"/>
            <p:cNvSpPr>
              <a:spLocks/>
            </p:cNvSpPr>
            <p:nvPr/>
          </p:nvSpPr>
          <p:spPr bwMode="auto">
            <a:xfrm rot="-354476">
              <a:off x="1086" y="3507"/>
              <a:ext cx="564" cy="222"/>
            </a:xfrm>
            <a:custGeom>
              <a:avLst/>
              <a:gdLst>
                <a:gd name="T0" fmla="*/ 0 w 24350"/>
                <a:gd name="T1" fmla="*/ 0 h 21600"/>
                <a:gd name="T2" fmla="*/ 0 w 24350"/>
                <a:gd name="T3" fmla="*/ 0 h 21600"/>
                <a:gd name="T4" fmla="*/ 0 w 24350"/>
                <a:gd name="T5" fmla="*/ 0 h 21600"/>
                <a:gd name="T6" fmla="*/ 0 60000 65536"/>
                <a:gd name="T7" fmla="*/ 0 60000 65536"/>
                <a:gd name="T8" fmla="*/ 0 60000 65536"/>
                <a:gd name="T9" fmla="*/ 0 w 24350"/>
                <a:gd name="T10" fmla="*/ 0 h 21600"/>
                <a:gd name="T11" fmla="*/ 24350 w 24350"/>
                <a:gd name="T12" fmla="*/ 21600 h 21600"/>
              </a:gdLst>
              <a:ahLst/>
              <a:cxnLst>
                <a:cxn ang="T6">
                  <a:pos x="T0" y="T1"/>
                </a:cxn>
                <a:cxn ang="T7">
                  <a:pos x="T2" y="T3"/>
                </a:cxn>
                <a:cxn ang="T8">
                  <a:pos x="T4" y="T5"/>
                </a:cxn>
              </a:cxnLst>
              <a:rect l="T9" t="T10" r="T11" b="T12"/>
              <a:pathLst>
                <a:path w="24350" h="21600" fill="none" extrusionOk="0">
                  <a:moveTo>
                    <a:pt x="0" y="1566"/>
                  </a:moveTo>
                  <a:cubicBezTo>
                    <a:pt x="2566" y="531"/>
                    <a:pt x="5308" y="-1"/>
                    <a:pt x="8076" y="0"/>
                  </a:cubicBezTo>
                  <a:cubicBezTo>
                    <a:pt x="14314" y="0"/>
                    <a:pt x="20247" y="2697"/>
                    <a:pt x="24349" y="7397"/>
                  </a:cubicBezTo>
                </a:path>
                <a:path w="24350" h="21600" stroke="0" extrusionOk="0">
                  <a:moveTo>
                    <a:pt x="0" y="1566"/>
                  </a:moveTo>
                  <a:cubicBezTo>
                    <a:pt x="2566" y="531"/>
                    <a:pt x="5308" y="-1"/>
                    <a:pt x="8076" y="0"/>
                  </a:cubicBezTo>
                  <a:cubicBezTo>
                    <a:pt x="14314" y="0"/>
                    <a:pt x="20247" y="2697"/>
                    <a:pt x="24349" y="7397"/>
                  </a:cubicBezTo>
                  <a:lnTo>
                    <a:pt x="8076" y="21600"/>
                  </a:lnTo>
                  <a:close/>
                </a:path>
              </a:pathLst>
            </a:custGeom>
            <a:noFill/>
            <a:ln w="25400">
              <a:solidFill>
                <a:srgbClr val="00FFFF"/>
              </a:solidFill>
              <a:prstDash val="sysDot"/>
              <a:round/>
              <a:headEnd/>
              <a:tailEnd/>
            </a:ln>
          </p:spPr>
          <p:txBody>
            <a:bodyPr/>
            <a:lstStyle/>
            <a:p>
              <a:endParaRPr kumimoji="0" lang="en-IN" altLang="zh-TW">
                <a:latin typeface="Cambria" pitchFamily="18" charset="0"/>
              </a:endParaRPr>
            </a:p>
          </p:txBody>
        </p:sp>
        <p:sp>
          <p:nvSpPr>
            <p:cNvPr id="57355" name="Arc 41"/>
            <p:cNvSpPr>
              <a:spLocks/>
            </p:cNvSpPr>
            <p:nvPr/>
          </p:nvSpPr>
          <p:spPr bwMode="auto">
            <a:xfrm rot="-152488">
              <a:off x="1070" y="3447"/>
              <a:ext cx="577" cy="311"/>
            </a:xfrm>
            <a:custGeom>
              <a:avLst/>
              <a:gdLst>
                <a:gd name="T0" fmla="*/ 0 w 29625"/>
                <a:gd name="T1" fmla="*/ 0 h 21600"/>
                <a:gd name="T2" fmla="*/ 0 w 29625"/>
                <a:gd name="T3" fmla="*/ 0 h 21600"/>
                <a:gd name="T4" fmla="*/ 0 w 29625"/>
                <a:gd name="T5" fmla="*/ 0 h 21600"/>
                <a:gd name="T6" fmla="*/ 0 60000 65536"/>
                <a:gd name="T7" fmla="*/ 0 60000 65536"/>
                <a:gd name="T8" fmla="*/ 0 60000 65536"/>
                <a:gd name="T9" fmla="*/ 0 w 29625"/>
                <a:gd name="T10" fmla="*/ 0 h 21600"/>
                <a:gd name="T11" fmla="*/ 29625 w 29625"/>
                <a:gd name="T12" fmla="*/ 21600 h 21600"/>
              </a:gdLst>
              <a:ahLst/>
              <a:cxnLst>
                <a:cxn ang="T6">
                  <a:pos x="T0" y="T1"/>
                </a:cxn>
                <a:cxn ang="T7">
                  <a:pos x="T2" y="T3"/>
                </a:cxn>
                <a:cxn ang="T8">
                  <a:pos x="T4" y="T5"/>
                </a:cxn>
              </a:cxnLst>
              <a:rect l="T9" t="T10" r="T11" b="T12"/>
              <a:pathLst>
                <a:path w="29625" h="21600" fill="none" extrusionOk="0">
                  <a:moveTo>
                    <a:pt x="-1" y="5311"/>
                  </a:moveTo>
                  <a:cubicBezTo>
                    <a:pt x="3932" y="1886"/>
                    <a:pt x="8971" y="-1"/>
                    <a:pt x="14186" y="0"/>
                  </a:cubicBezTo>
                  <a:cubicBezTo>
                    <a:pt x="19996" y="0"/>
                    <a:pt x="25561" y="2340"/>
                    <a:pt x="29625" y="6493"/>
                  </a:cubicBezTo>
                </a:path>
                <a:path w="29625" h="21600" stroke="0" extrusionOk="0">
                  <a:moveTo>
                    <a:pt x="-1" y="5311"/>
                  </a:moveTo>
                  <a:cubicBezTo>
                    <a:pt x="3932" y="1886"/>
                    <a:pt x="8971" y="-1"/>
                    <a:pt x="14186" y="0"/>
                  </a:cubicBezTo>
                  <a:cubicBezTo>
                    <a:pt x="19996" y="0"/>
                    <a:pt x="25561" y="2340"/>
                    <a:pt x="29625" y="6493"/>
                  </a:cubicBezTo>
                  <a:lnTo>
                    <a:pt x="14186" y="21600"/>
                  </a:lnTo>
                  <a:close/>
                </a:path>
              </a:pathLst>
            </a:custGeom>
            <a:noFill/>
            <a:ln w="25400">
              <a:solidFill>
                <a:srgbClr val="00FFFF"/>
              </a:solidFill>
              <a:prstDash val="sysDot"/>
              <a:round/>
              <a:headEnd/>
              <a:tailEnd/>
            </a:ln>
          </p:spPr>
          <p:txBody>
            <a:bodyPr/>
            <a:lstStyle/>
            <a:p>
              <a:endParaRPr kumimoji="0" lang="en-IN" altLang="zh-TW">
                <a:latin typeface="Cambria" pitchFamily="18" charset="0"/>
              </a:endParaRPr>
            </a:p>
          </p:txBody>
        </p:sp>
        <p:sp>
          <p:nvSpPr>
            <p:cNvPr id="57356" name="AutoShape 42"/>
            <p:cNvSpPr>
              <a:spLocks noChangeArrowheads="1"/>
            </p:cNvSpPr>
            <p:nvPr/>
          </p:nvSpPr>
          <p:spPr bwMode="auto">
            <a:xfrm>
              <a:off x="1637" y="3395"/>
              <a:ext cx="96" cy="127"/>
            </a:xfrm>
            <a:prstGeom prst="irregularSeal1">
              <a:avLst/>
            </a:prstGeom>
            <a:gradFill rotWithShape="1">
              <a:gsLst>
                <a:gs pos="0">
                  <a:srgbClr val="FF0000"/>
                </a:gs>
                <a:gs pos="100000">
                  <a:srgbClr val="FFCC00"/>
                </a:gs>
              </a:gsLst>
              <a:path path="shape">
                <a:fillToRect l="50000" t="50000" r="50000" b="50000"/>
              </a:path>
            </a:gradFill>
            <a:ln w="9525">
              <a:noFill/>
              <a:miter lim="800000"/>
              <a:headEnd/>
              <a:tailEnd/>
            </a:ln>
          </p:spPr>
          <p:txBody>
            <a:bodyPr/>
            <a:lstStyle/>
            <a:p>
              <a:endParaRPr kumimoji="0" lang="en-IN" altLang="zh-TW">
                <a:latin typeface="Cambria" pitchFamily="18" charset="0"/>
              </a:endParaRPr>
            </a:p>
          </p:txBody>
        </p:sp>
        <p:sp>
          <p:nvSpPr>
            <p:cNvPr id="57357" name="AutoShape 43"/>
            <p:cNvSpPr>
              <a:spLocks noChangeArrowheads="1"/>
            </p:cNvSpPr>
            <p:nvPr/>
          </p:nvSpPr>
          <p:spPr bwMode="auto">
            <a:xfrm flipV="1">
              <a:off x="1619" y="2971"/>
              <a:ext cx="126" cy="461"/>
            </a:xfrm>
            <a:prstGeom prst="triangle">
              <a:avLst>
                <a:gd name="adj" fmla="val 50000"/>
              </a:avLst>
            </a:prstGeom>
            <a:gradFill rotWithShape="1">
              <a:gsLst>
                <a:gs pos="0">
                  <a:srgbClr val="FF9900"/>
                </a:gs>
                <a:gs pos="50000">
                  <a:srgbClr val="FF0000"/>
                </a:gs>
                <a:gs pos="100000">
                  <a:srgbClr val="FF9900"/>
                </a:gs>
              </a:gsLst>
              <a:lin ang="0" scaled="1"/>
            </a:gradFill>
            <a:ln w="9525">
              <a:noFill/>
              <a:miter lim="800000"/>
              <a:headEnd/>
              <a:tailEnd/>
            </a:ln>
          </p:spPr>
          <p:txBody>
            <a:bodyPr/>
            <a:lstStyle/>
            <a:p>
              <a:endParaRPr kumimoji="0" lang="en-IN" altLang="zh-TW">
                <a:latin typeface="Cambria" pitchFamily="18" charset="0"/>
              </a:endParaRPr>
            </a:p>
          </p:txBody>
        </p:sp>
        <p:sp>
          <p:nvSpPr>
            <p:cNvPr id="57358" name="Line 44"/>
            <p:cNvSpPr>
              <a:spLocks noChangeShapeType="1"/>
            </p:cNvSpPr>
            <p:nvPr/>
          </p:nvSpPr>
          <p:spPr bwMode="auto">
            <a:xfrm flipV="1">
              <a:off x="1637" y="3447"/>
              <a:ext cx="104" cy="107"/>
            </a:xfrm>
            <a:prstGeom prst="line">
              <a:avLst/>
            </a:prstGeom>
            <a:noFill/>
            <a:ln w="25400">
              <a:solidFill>
                <a:srgbClr val="FF0000"/>
              </a:solidFill>
              <a:prstDash val="dash"/>
              <a:round/>
              <a:headEnd/>
              <a:tailEnd/>
            </a:ln>
          </p:spPr>
          <p:txBody>
            <a:bodyPr/>
            <a:lstStyle/>
            <a:p>
              <a:endParaRPr lang="zh-TW" altLang="en-US"/>
            </a:p>
          </p:txBody>
        </p:sp>
      </p:grpSp>
      <p:sp>
        <p:nvSpPr>
          <p:cNvPr id="57349" name="Text Box 45"/>
          <p:cNvSpPr txBox="1">
            <a:spLocks noChangeArrowheads="1"/>
          </p:cNvSpPr>
          <p:nvPr/>
        </p:nvSpPr>
        <p:spPr bwMode="auto">
          <a:xfrm>
            <a:off x="315913" y="1476375"/>
            <a:ext cx="379412" cy="366713"/>
          </a:xfrm>
          <a:prstGeom prst="rect">
            <a:avLst/>
          </a:prstGeom>
          <a:noFill/>
          <a:ln w="9525">
            <a:noFill/>
            <a:miter lim="800000"/>
            <a:headEnd/>
            <a:tailEnd/>
          </a:ln>
        </p:spPr>
        <p:txBody>
          <a:bodyPr>
            <a:spAutoFit/>
          </a:bodyPr>
          <a:lstStyle/>
          <a:p>
            <a:pPr>
              <a:spcBef>
                <a:spcPct val="50000"/>
              </a:spcBef>
            </a:pPr>
            <a:r>
              <a:rPr kumimoji="0" lang="de-DE" altLang="zh-TW" b="1">
                <a:solidFill>
                  <a:srgbClr val="06060A"/>
                </a:solidFill>
                <a:latin typeface="Cambria" pitchFamily="18" charset="0"/>
              </a:rPr>
              <a:t>1</a:t>
            </a:r>
          </a:p>
        </p:txBody>
      </p:sp>
      <p:sp>
        <p:nvSpPr>
          <p:cNvPr id="57350" name="Text Box 46"/>
          <p:cNvSpPr txBox="1">
            <a:spLocks noChangeArrowheads="1"/>
          </p:cNvSpPr>
          <p:nvPr/>
        </p:nvSpPr>
        <p:spPr bwMode="auto">
          <a:xfrm>
            <a:off x="273050" y="3487738"/>
            <a:ext cx="379413" cy="366712"/>
          </a:xfrm>
          <a:prstGeom prst="rect">
            <a:avLst/>
          </a:prstGeom>
          <a:noFill/>
          <a:ln w="9525">
            <a:noFill/>
            <a:miter lim="800000"/>
            <a:headEnd/>
            <a:tailEnd/>
          </a:ln>
        </p:spPr>
        <p:txBody>
          <a:bodyPr>
            <a:spAutoFit/>
          </a:bodyPr>
          <a:lstStyle/>
          <a:p>
            <a:pPr>
              <a:spcBef>
                <a:spcPct val="50000"/>
              </a:spcBef>
            </a:pPr>
            <a:r>
              <a:rPr kumimoji="0" lang="de-DE" altLang="zh-TW" b="1">
                <a:solidFill>
                  <a:srgbClr val="06060A"/>
                </a:solidFill>
                <a:latin typeface="Cambria" pitchFamily="18" charset="0"/>
              </a:rPr>
              <a:t>2</a:t>
            </a:r>
          </a:p>
        </p:txBody>
      </p:sp>
      <p:sp>
        <p:nvSpPr>
          <p:cNvPr id="57351" name="Text Box 47"/>
          <p:cNvSpPr txBox="1">
            <a:spLocks noChangeArrowheads="1"/>
          </p:cNvSpPr>
          <p:nvPr/>
        </p:nvSpPr>
        <p:spPr bwMode="auto">
          <a:xfrm>
            <a:off x="360363" y="5437188"/>
            <a:ext cx="379412" cy="366712"/>
          </a:xfrm>
          <a:prstGeom prst="rect">
            <a:avLst/>
          </a:prstGeom>
          <a:noFill/>
          <a:ln w="9525">
            <a:noFill/>
            <a:miter lim="800000"/>
            <a:headEnd/>
            <a:tailEnd/>
          </a:ln>
        </p:spPr>
        <p:txBody>
          <a:bodyPr>
            <a:spAutoFit/>
          </a:bodyPr>
          <a:lstStyle/>
          <a:p>
            <a:pPr>
              <a:spcBef>
                <a:spcPct val="50000"/>
              </a:spcBef>
            </a:pPr>
            <a:r>
              <a:rPr kumimoji="0" lang="de-DE" altLang="zh-TW" b="1">
                <a:solidFill>
                  <a:srgbClr val="06060A"/>
                </a:solidFill>
                <a:latin typeface="Cambria" pitchFamily="18" charset="0"/>
              </a:rPr>
              <a:t>3</a:t>
            </a:r>
          </a:p>
        </p:txBody>
      </p:sp>
      <p:pic>
        <p:nvPicPr>
          <p:cNvPr id="27" name="FLEX VIDEO FOR ASCRS PAPER.wmv">
            <a:hlinkClick r:id="" action="ppaction://media"/>
          </p:cNvPr>
          <p:cNvPicPr>
            <a:picLocks noGrp="1" noRot="1" noChangeAspect="1"/>
          </p:cNvPicPr>
          <p:nvPr>
            <p:ph/>
            <a:videoFile r:link="rId2"/>
          </p:nvPr>
        </p:nvPicPr>
        <p:blipFill>
          <a:blip r:embed="rId5" cstate="email"/>
          <a:stretch>
            <a:fillRect/>
          </a:stretch>
        </p:blipFill>
        <p:spPr>
          <a:xfrm>
            <a:off x="3048000" y="2109788"/>
            <a:ext cx="3048000" cy="2286000"/>
          </a:xfrm>
        </p:spPr>
      </p:pic>
    </p:spTree>
    <p:custDataLst>
      <p:tags r:id="rId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3573" fill="hold"/>
                                        <p:tgtEl>
                                          <p:spTgt spid="2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7"/>
                </p:tgtEl>
              </p:cMediaNode>
            </p:video>
            <p:seq concurrent="1" nextAc="seek">
              <p:cTn id="8" restart="whenNotActive" fill="hold" evtFilter="cancelBubble" nodeType="interactiveSeq">
                <p:stCondLst>
                  <p:cond evt="onClick" delay="0">
                    <p:tgtEl>
                      <p:spTgt spid="2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7"/>
                                        </p:tgtEl>
                                      </p:cBhvr>
                                    </p:cmd>
                                  </p:childTnLst>
                                </p:cTn>
                              </p:par>
                            </p:childTnLst>
                          </p:cTn>
                        </p:par>
                      </p:childTnLst>
                    </p:cTn>
                  </p:par>
                </p:childTnLst>
              </p:cTn>
              <p:nextCondLst>
                <p:cond evt="onClick" delay="0">
                  <p:tgtEl>
                    <p:spTgt spid="27"/>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標題 1"/>
          <p:cNvSpPr>
            <a:spLocks noGrp="1"/>
          </p:cNvSpPr>
          <p:nvPr>
            <p:ph type="title"/>
          </p:nvPr>
        </p:nvSpPr>
        <p:spPr/>
        <p:txBody>
          <a:bodyPr/>
          <a:lstStyle/>
          <a:p>
            <a:r>
              <a:rPr lang="en-US" altLang="zh-TW" dirty="0" smtClean="0">
                <a:solidFill>
                  <a:srgbClr val="FF0000"/>
                </a:solidFill>
              </a:rPr>
              <a:t>Refractive Surgery Update</a:t>
            </a:r>
            <a:endParaRPr lang="zh-TW" altLang="en-US" dirty="0" smtClean="0">
              <a:solidFill>
                <a:srgbClr val="FF0000"/>
              </a:solidFill>
            </a:endParaRPr>
          </a:p>
        </p:txBody>
      </p:sp>
      <p:sp>
        <p:nvSpPr>
          <p:cNvPr id="18434" name="內容版面配置區 2"/>
          <p:cNvSpPr>
            <a:spLocks noGrp="1"/>
          </p:cNvSpPr>
          <p:nvPr>
            <p:ph idx="1"/>
          </p:nvPr>
        </p:nvSpPr>
        <p:spPr>
          <a:xfrm>
            <a:off x="914400" y="1989138"/>
            <a:ext cx="8229600" cy="4525962"/>
          </a:xfrm>
        </p:spPr>
        <p:txBody>
          <a:bodyPr/>
          <a:lstStyle/>
          <a:p>
            <a:r>
              <a:rPr lang="en-US" altLang="zh-TW" sz="2800" dirty="0" smtClean="0">
                <a:solidFill>
                  <a:srgbClr val="FF0000"/>
                </a:solidFill>
              </a:rPr>
              <a:t>1</a:t>
            </a:r>
            <a:r>
              <a:rPr lang="zh-TW" altLang="en-US" sz="2800" dirty="0" smtClean="0"/>
              <a:t>   </a:t>
            </a:r>
            <a:r>
              <a:rPr lang="en-US" altLang="zh-TW" sz="2800" dirty="0" smtClean="0"/>
              <a:t>Surface VS Lasik  -- long-running debate</a:t>
            </a:r>
          </a:p>
          <a:p>
            <a:r>
              <a:rPr lang="en-US" altLang="zh-TW" sz="2800" dirty="0" smtClean="0">
                <a:solidFill>
                  <a:srgbClr val="FF0000"/>
                </a:solidFill>
              </a:rPr>
              <a:t>2</a:t>
            </a:r>
            <a:r>
              <a:rPr lang="zh-TW" altLang="en-US" sz="2800" dirty="0" smtClean="0"/>
              <a:t>   </a:t>
            </a:r>
            <a:r>
              <a:rPr lang="en-US" altLang="zh-TW" sz="2800" dirty="0" err="1" smtClean="0"/>
              <a:t>Femtosecond</a:t>
            </a:r>
            <a:r>
              <a:rPr lang="en-US" altLang="zh-TW" sz="2800" dirty="0" smtClean="0"/>
              <a:t> VS </a:t>
            </a:r>
            <a:r>
              <a:rPr lang="en-US" altLang="zh-TW" sz="2800" dirty="0" err="1" smtClean="0"/>
              <a:t>Microkeratome</a:t>
            </a:r>
            <a:r>
              <a:rPr lang="en-US" altLang="zh-TW" sz="2800" dirty="0" smtClean="0"/>
              <a:t> – new debate</a:t>
            </a:r>
          </a:p>
          <a:p>
            <a:r>
              <a:rPr lang="en-US" altLang="zh-TW" sz="2800" dirty="0" smtClean="0">
                <a:solidFill>
                  <a:srgbClr val="FF0000"/>
                </a:solidFill>
              </a:rPr>
              <a:t>3</a:t>
            </a:r>
            <a:r>
              <a:rPr lang="zh-TW" altLang="en-US" sz="2800" dirty="0" smtClean="0"/>
              <a:t>   </a:t>
            </a:r>
            <a:r>
              <a:rPr lang="en-US" altLang="zh-TW" sz="2800" dirty="0" err="1" smtClean="0">
                <a:solidFill>
                  <a:srgbClr val="FF0000"/>
                </a:solidFill>
              </a:rPr>
              <a:t>Eximer</a:t>
            </a:r>
            <a:r>
              <a:rPr lang="en-US" altLang="zh-TW" sz="2800" dirty="0" smtClean="0">
                <a:solidFill>
                  <a:srgbClr val="FF0000"/>
                </a:solidFill>
              </a:rPr>
              <a:t> laser profiles – new technology</a:t>
            </a:r>
          </a:p>
          <a:p>
            <a:r>
              <a:rPr lang="en-US" altLang="zh-TW" sz="2800" dirty="0" smtClean="0">
                <a:solidFill>
                  <a:srgbClr val="FF0000"/>
                </a:solidFill>
              </a:rPr>
              <a:t>4</a:t>
            </a:r>
            <a:r>
              <a:rPr lang="zh-TW" altLang="en-US" sz="2800" dirty="0" smtClean="0"/>
              <a:t>   </a:t>
            </a:r>
            <a:r>
              <a:rPr lang="en-US" altLang="zh-TW" sz="2800" dirty="0" smtClean="0"/>
              <a:t>Treatment of </a:t>
            </a:r>
            <a:r>
              <a:rPr lang="en-US" altLang="zh-TW" sz="2800" dirty="0" err="1" smtClean="0"/>
              <a:t>presbyopia</a:t>
            </a:r>
            <a:r>
              <a:rPr lang="en-US" altLang="zh-TW" sz="2800" dirty="0" smtClean="0"/>
              <a:t> – </a:t>
            </a:r>
            <a:r>
              <a:rPr lang="en-US" altLang="zh-TW" sz="2800" dirty="0" err="1" smtClean="0"/>
              <a:t>Femtosecond</a:t>
            </a:r>
            <a:endParaRPr lang="en-US" altLang="zh-TW" sz="2800" dirty="0" smtClean="0"/>
          </a:p>
          <a:p>
            <a:r>
              <a:rPr lang="en-US" altLang="zh-TW" sz="2800" dirty="0" smtClean="0">
                <a:solidFill>
                  <a:srgbClr val="FF0000"/>
                </a:solidFill>
              </a:rPr>
              <a:t>5</a:t>
            </a:r>
            <a:r>
              <a:rPr lang="zh-TW" altLang="en-US" sz="2800" dirty="0" smtClean="0"/>
              <a:t>   </a:t>
            </a:r>
            <a:r>
              <a:rPr lang="en-US" altLang="zh-TW" sz="2800" dirty="0" smtClean="0"/>
              <a:t>Prevent </a:t>
            </a:r>
            <a:r>
              <a:rPr lang="en-US" altLang="zh-TW" sz="2800" dirty="0" err="1" smtClean="0"/>
              <a:t>lasik</a:t>
            </a:r>
            <a:r>
              <a:rPr lang="en-US" altLang="zh-TW" sz="2800" dirty="0" smtClean="0"/>
              <a:t> complications – getting better </a:t>
            </a:r>
          </a:p>
          <a:p>
            <a:pPr>
              <a:buFont typeface="Wingdings 2" pitchFamily="18" charset="2"/>
              <a:buNone/>
            </a:pPr>
            <a:endParaRPr lang="zh-TW" altLang="en-US" dirty="0" smtClean="0"/>
          </a:p>
        </p:txBody>
      </p:sp>
    </p:spTree>
  </p:cSld>
  <p:clrMapOvr>
    <a:masterClrMapping/>
  </p:clrMapOvr>
  <p:transition>
    <p:blinds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標題 1"/>
          <p:cNvSpPr>
            <a:spLocks noGrp="1"/>
          </p:cNvSpPr>
          <p:nvPr>
            <p:ph type="title"/>
          </p:nvPr>
        </p:nvSpPr>
        <p:spPr>
          <a:xfrm>
            <a:off x="468313" y="765175"/>
            <a:ext cx="8229600" cy="1143000"/>
          </a:xfrm>
        </p:spPr>
        <p:txBody>
          <a:bodyPr/>
          <a:lstStyle/>
          <a:p>
            <a:r>
              <a:rPr lang="en-US" altLang="zh-TW" dirty="0" smtClean="0">
                <a:solidFill>
                  <a:srgbClr val="FF0000"/>
                </a:solidFill>
              </a:rPr>
              <a:t>3-1</a:t>
            </a:r>
            <a:r>
              <a:rPr lang="zh-TW" altLang="en-US" dirty="0" smtClean="0">
                <a:solidFill>
                  <a:srgbClr val="FF0000"/>
                </a:solidFill>
              </a:rPr>
              <a:t> </a:t>
            </a:r>
            <a:r>
              <a:rPr lang="en-US" altLang="zh-TW" dirty="0" smtClean="0">
                <a:solidFill>
                  <a:srgbClr val="FF0000"/>
                </a:solidFill>
              </a:rPr>
              <a:t>Improvement of </a:t>
            </a:r>
            <a:r>
              <a:rPr lang="en-US" altLang="zh-TW" dirty="0" err="1" smtClean="0">
                <a:solidFill>
                  <a:srgbClr val="FF0000"/>
                </a:solidFill>
              </a:rPr>
              <a:t>Eximer</a:t>
            </a:r>
            <a:r>
              <a:rPr lang="en-US" altLang="zh-TW" dirty="0" smtClean="0">
                <a:solidFill>
                  <a:srgbClr val="FF0000"/>
                </a:solidFill>
              </a:rPr>
              <a:t> lasers </a:t>
            </a:r>
            <a:endParaRPr lang="zh-TW" altLang="en-US" dirty="0" smtClean="0">
              <a:solidFill>
                <a:srgbClr val="FF0000"/>
              </a:solidFill>
            </a:endParaRPr>
          </a:p>
        </p:txBody>
      </p:sp>
      <p:sp>
        <p:nvSpPr>
          <p:cNvPr id="3" name="內容版面配置區 2"/>
          <p:cNvSpPr>
            <a:spLocks noGrp="1"/>
          </p:cNvSpPr>
          <p:nvPr>
            <p:ph idx="1"/>
          </p:nvPr>
        </p:nvSpPr>
        <p:spPr>
          <a:xfrm>
            <a:off x="684213" y="1412875"/>
            <a:ext cx="8229600" cy="4525963"/>
          </a:xfrm>
        </p:spPr>
        <p:txBody>
          <a:bodyPr rtlCol="0">
            <a:normAutofit fontScale="92500" lnSpcReduction="20000"/>
          </a:bodyPr>
          <a:lstStyle/>
          <a:p>
            <a:pPr fontAlgn="auto">
              <a:spcAft>
                <a:spcPts val="0"/>
              </a:spcAft>
              <a:buFont typeface="Wingdings 2"/>
              <a:buNone/>
              <a:defRPr/>
            </a:pPr>
            <a:endParaRPr lang="en-US" altLang="zh-TW" dirty="0" smtClean="0"/>
          </a:p>
          <a:p>
            <a:pPr fontAlgn="auto">
              <a:spcAft>
                <a:spcPts val="0"/>
              </a:spcAft>
              <a:buFont typeface="Wingdings 2"/>
              <a:buNone/>
              <a:defRPr/>
            </a:pPr>
            <a:r>
              <a:rPr lang="en-US" altLang="zh-TW" dirty="0" smtClean="0"/>
              <a:t> </a:t>
            </a:r>
          </a:p>
          <a:p>
            <a:pPr fontAlgn="auto">
              <a:spcAft>
                <a:spcPts val="0"/>
              </a:spcAft>
              <a:buNone/>
              <a:defRPr/>
            </a:pPr>
            <a:r>
              <a:rPr lang="en-US" altLang="zh-TW" dirty="0" smtClean="0"/>
              <a:t>  (1)  Eye tracking : XYZ and rotational</a:t>
            </a:r>
          </a:p>
          <a:p>
            <a:pPr fontAlgn="auto">
              <a:spcAft>
                <a:spcPts val="0"/>
              </a:spcAft>
              <a:buNone/>
              <a:defRPr/>
            </a:pPr>
            <a:r>
              <a:rPr lang="en-US" altLang="zh-TW" dirty="0" smtClean="0"/>
              <a:t>  (2)  </a:t>
            </a:r>
            <a:r>
              <a:rPr lang="en-US" altLang="zh-TW" dirty="0" err="1" smtClean="0"/>
              <a:t>Eximer</a:t>
            </a:r>
            <a:r>
              <a:rPr lang="en-US" altLang="zh-TW" dirty="0" smtClean="0"/>
              <a:t> laser profiles :</a:t>
            </a:r>
          </a:p>
          <a:p>
            <a:pPr fontAlgn="auto">
              <a:spcAft>
                <a:spcPts val="0"/>
              </a:spcAft>
              <a:buFont typeface="Wingdings 2"/>
              <a:buNone/>
              <a:defRPr/>
            </a:pPr>
            <a:r>
              <a:rPr lang="en-US" altLang="zh-TW" dirty="0" smtClean="0"/>
              <a:t>                        </a:t>
            </a:r>
            <a:r>
              <a:rPr lang="en-US" altLang="zh-TW" sz="2800" dirty="0" err="1" smtClean="0"/>
              <a:t>aspherical</a:t>
            </a:r>
            <a:r>
              <a:rPr lang="en-US" altLang="zh-TW" sz="2800" dirty="0" smtClean="0"/>
              <a:t> </a:t>
            </a:r>
          </a:p>
          <a:p>
            <a:pPr fontAlgn="auto">
              <a:spcAft>
                <a:spcPts val="0"/>
              </a:spcAft>
              <a:buFont typeface="Wingdings 2"/>
              <a:buNone/>
              <a:defRPr/>
            </a:pPr>
            <a:r>
              <a:rPr lang="en-US" altLang="zh-TW" sz="2800" dirty="0" smtClean="0"/>
              <a:t>                           optimized </a:t>
            </a:r>
          </a:p>
          <a:p>
            <a:pPr fontAlgn="auto">
              <a:spcAft>
                <a:spcPts val="0"/>
              </a:spcAft>
              <a:buFont typeface="Wingdings 2"/>
              <a:buNone/>
              <a:defRPr/>
            </a:pPr>
            <a:r>
              <a:rPr lang="en-US" altLang="zh-TW" sz="2800" dirty="0" smtClean="0"/>
              <a:t>                           </a:t>
            </a:r>
            <a:r>
              <a:rPr lang="en-US" altLang="zh-TW" sz="2800" dirty="0" err="1" smtClean="0"/>
              <a:t>wavefront</a:t>
            </a:r>
            <a:r>
              <a:rPr lang="en-US" altLang="zh-TW" sz="2800" dirty="0" smtClean="0"/>
              <a:t>-optimized </a:t>
            </a:r>
          </a:p>
          <a:p>
            <a:pPr fontAlgn="auto">
              <a:spcAft>
                <a:spcPts val="0"/>
              </a:spcAft>
              <a:buFont typeface="Wingdings 2"/>
              <a:buNone/>
              <a:defRPr/>
            </a:pPr>
            <a:r>
              <a:rPr lang="en-US" altLang="zh-TW" sz="2800" dirty="0" smtClean="0"/>
              <a:t>                           </a:t>
            </a:r>
            <a:r>
              <a:rPr lang="en-US" altLang="zh-TW" sz="2800" dirty="0" err="1" smtClean="0"/>
              <a:t>wavefront</a:t>
            </a:r>
            <a:r>
              <a:rPr lang="en-US" altLang="zh-TW" sz="2800" dirty="0" smtClean="0"/>
              <a:t>-guided </a:t>
            </a:r>
          </a:p>
          <a:p>
            <a:pPr fontAlgn="auto">
              <a:spcAft>
                <a:spcPts val="0"/>
              </a:spcAft>
              <a:buFont typeface="Wingdings 2"/>
              <a:buNone/>
              <a:defRPr/>
            </a:pPr>
            <a:r>
              <a:rPr lang="en-US" altLang="zh-TW" sz="2800" dirty="0" smtClean="0"/>
              <a:t>                           </a:t>
            </a:r>
            <a:r>
              <a:rPr lang="en-US" altLang="zh-TW" sz="2800" dirty="0" err="1" smtClean="0"/>
              <a:t>topo</a:t>
            </a:r>
            <a:r>
              <a:rPr lang="en-US" altLang="zh-TW" sz="2800" dirty="0" smtClean="0"/>
              <a:t>-guided …..</a:t>
            </a:r>
          </a:p>
          <a:p>
            <a:pPr fontAlgn="auto">
              <a:spcAft>
                <a:spcPts val="0"/>
              </a:spcAft>
              <a:buFont typeface="Wingdings 2"/>
              <a:buNone/>
              <a:defRPr/>
            </a:pPr>
            <a:r>
              <a:rPr lang="en-US" altLang="zh-TW" dirty="0" smtClean="0"/>
              <a:t>  (3)  </a:t>
            </a:r>
            <a:r>
              <a:rPr lang="en-US" altLang="zh-TW" dirty="0" err="1" smtClean="0"/>
              <a:t>Supracor</a:t>
            </a:r>
            <a:r>
              <a:rPr lang="en-US" altLang="zh-TW" dirty="0" smtClean="0"/>
              <a:t> </a:t>
            </a:r>
            <a:endParaRPr lang="zh-TW" altLang="en-US" dirty="0"/>
          </a:p>
        </p:txBody>
      </p:sp>
    </p:spTree>
  </p:cSld>
  <p:clrMapOvr>
    <a:masterClrMapping/>
  </p:clrMapOvr>
  <p:transition>
    <p:comb/>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標題 1"/>
          <p:cNvSpPr>
            <a:spLocks noGrp="1"/>
          </p:cNvSpPr>
          <p:nvPr>
            <p:ph type="title"/>
          </p:nvPr>
        </p:nvSpPr>
        <p:spPr/>
        <p:txBody>
          <a:bodyPr/>
          <a:lstStyle/>
          <a:p>
            <a:r>
              <a:rPr lang="en-US" altLang="zh-TW" dirty="0" smtClean="0">
                <a:solidFill>
                  <a:srgbClr val="FF0000"/>
                </a:solidFill>
              </a:rPr>
              <a:t>Refractive Surgery Update</a:t>
            </a:r>
            <a:endParaRPr lang="zh-TW" altLang="en-US" dirty="0" smtClean="0">
              <a:solidFill>
                <a:srgbClr val="FF0000"/>
              </a:solidFill>
            </a:endParaRPr>
          </a:p>
        </p:txBody>
      </p:sp>
      <p:sp>
        <p:nvSpPr>
          <p:cNvPr id="18434" name="內容版面配置區 2"/>
          <p:cNvSpPr>
            <a:spLocks noGrp="1"/>
          </p:cNvSpPr>
          <p:nvPr>
            <p:ph idx="1"/>
          </p:nvPr>
        </p:nvSpPr>
        <p:spPr>
          <a:xfrm>
            <a:off x="914400" y="1989138"/>
            <a:ext cx="8229600" cy="4525962"/>
          </a:xfrm>
        </p:spPr>
        <p:txBody>
          <a:bodyPr/>
          <a:lstStyle/>
          <a:p>
            <a:r>
              <a:rPr lang="en-US" altLang="zh-TW" sz="2800" dirty="0" smtClean="0">
                <a:solidFill>
                  <a:srgbClr val="FF0000"/>
                </a:solidFill>
              </a:rPr>
              <a:t>1</a:t>
            </a:r>
            <a:r>
              <a:rPr lang="zh-TW" altLang="en-US" sz="2800" dirty="0" smtClean="0"/>
              <a:t>   </a:t>
            </a:r>
            <a:r>
              <a:rPr lang="en-US" altLang="zh-TW" sz="2800" dirty="0" smtClean="0"/>
              <a:t>Surface VS Lasik  -- long-running debate</a:t>
            </a:r>
          </a:p>
          <a:p>
            <a:r>
              <a:rPr lang="en-US" altLang="zh-TW" sz="2800" dirty="0" smtClean="0">
                <a:solidFill>
                  <a:srgbClr val="FF0000"/>
                </a:solidFill>
              </a:rPr>
              <a:t>2</a:t>
            </a:r>
            <a:r>
              <a:rPr lang="zh-TW" altLang="en-US" sz="2800" dirty="0" smtClean="0"/>
              <a:t>   </a:t>
            </a:r>
            <a:r>
              <a:rPr lang="en-US" altLang="zh-TW" sz="2800" dirty="0" err="1" smtClean="0"/>
              <a:t>Femtosecond</a:t>
            </a:r>
            <a:r>
              <a:rPr lang="en-US" altLang="zh-TW" sz="2800" dirty="0" smtClean="0"/>
              <a:t> VS </a:t>
            </a:r>
            <a:r>
              <a:rPr lang="en-US" altLang="zh-TW" sz="2800" dirty="0" err="1" smtClean="0"/>
              <a:t>Microkeratome</a:t>
            </a:r>
            <a:r>
              <a:rPr lang="en-US" altLang="zh-TW" sz="2800" dirty="0" smtClean="0"/>
              <a:t> – new debate</a:t>
            </a:r>
          </a:p>
          <a:p>
            <a:r>
              <a:rPr lang="en-US" altLang="zh-TW" sz="2800" dirty="0" smtClean="0">
                <a:solidFill>
                  <a:srgbClr val="FF0000"/>
                </a:solidFill>
              </a:rPr>
              <a:t>3</a:t>
            </a:r>
            <a:r>
              <a:rPr lang="zh-TW" altLang="en-US" sz="2800" dirty="0" smtClean="0"/>
              <a:t>   </a:t>
            </a:r>
            <a:r>
              <a:rPr lang="en-US" altLang="zh-TW" sz="2800" dirty="0" err="1" smtClean="0"/>
              <a:t>Eximer</a:t>
            </a:r>
            <a:r>
              <a:rPr lang="en-US" altLang="zh-TW" sz="2800" dirty="0" smtClean="0"/>
              <a:t> laser profiles – new technology</a:t>
            </a:r>
          </a:p>
          <a:p>
            <a:r>
              <a:rPr lang="en-US" altLang="zh-TW" sz="2800" dirty="0" smtClean="0">
                <a:solidFill>
                  <a:srgbClr val="FF0000"/>
                </a:solidFill>
              </a:rPr>
              <a:t>4</a:t>
            </a:r>
            <a:r>
              <a:rPr lang="zh-TW" altLang="en-US" sz="2800" dirty="0" smtClean="0">
                <a:solidFill>
                  <a:srgbClr val="FF0000"/>
                </a:solidFill>
              </a:rPr>
              <a:t>   </a:t>
            </a:r>
            <a:r>
              <a:rPr lang="en-US" altLang="zh-TW" sz="2800" dirty="0" smtClean="0">
                <a:solidFill>
                  <a:srgbClr val="FF0000"/>
                </a:solidFill>
              </a:rPr>
              <a:t>Treatment of </a:t>
            </a:r>
            <a:r>
              <a:rPr lang="en-US" altLang="zh-TW" sz="2800" dirty="0" err="1" smtClean="0">
                <a:solidFill>
                  <a:srgbClr val="FF0000"/>
                </a:solidFill>
              </a:rPr>
              <a:t>presbyopia</a:t>
            </a:r>
            <a:r>
              <a:rPr lang="en-US" altLang="zh-TW" sz="2800" dirty="0" smtClean="0">
                <a:solidFill>
                  <a:srgbClr val="FF0000"/>
                </a:solidFill>
              </a:rPr>
              <a:t> – </a:t>
            </a:r>
            <a:r>
              <a:rPr lang="en-US" altLang="zh-TW" sz="2800" dirty="0" err="1" smtClean="0">
                <a:solidFill>
                  <a:srgbClr val="FF0000"/>
                </a:solidFill>
              </a:rPr>
              <a:t>Femtosecond</a:t>
            </a:r>
            <a:endParaRPr lang="en-US" altLang="zh-TW" sz="2800" dirty="0" smtClean="0">
              <a:solidFill>
                <a:srgbClr val="FF0000"/>
              </a:solidFill>
            </a:endParaRPr>
          </a:p>
          <a:p>
            <a:r>
              <a:rPr lang="en-US" altLang="zh-TW" sz="2800" dirty="0" smtClean="0">
                <a:solidFill>
                  <a:srgbClr val="FF0000"/>
                </a:solidFill>
              </a:rPr>
              <a:t>5</a:t>
            </a:r>
            <a:r>
              <a:rPr lang="zh-TW" altLang="en-US" sz="2800" dirty="0" smtClean="0"/>
              <a:t>   </a:t>
            </a:r>
            <a:r>
              <a:rPr lang="en-US" altLang="zh-TW" sz="2800" dirty="0" smtClean="0"/>
              <a:t>Prevent </a:t>
            </a:r>
            <a:r>
              <a:rPr lang="en-US" altLang="zh-TW" sz="2800" dirty="0" err="1" smtClean="0"/>
              <a:t>lasik</a:t>
            </a:r>
            <a:r>
              <a:rPr lang="en-US" altLang="zh-TW" sz="2800" dirty="0" smtClean="0"/>
              <a:t> complications – getting better </a:t>
            </a:r>
          </a:p>
          <a:p>
            <a:pPr>
              <a:buFont typeface="Wingdings 2" pitchFamily="18" charset="2"/>
              <a:buNone/>
            </a:pPr>
            <a:endParaRPr lang="zh-TW" altLang="en-US" dirty="0" smtClean="0"/>
          </a:p>
        </p:txBody>
      </p:sp>
    </p:spTree>
  </p:cSld>
  <p:clrMapOvr>
    <a:masterClrMapping/>
  </p:clrMapOvr>
  <p:transition>
    <p:blinds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標題 1"/>
          <p:cNvSpPr>
            <a:spLocks noGrp="1"/>
          </p:cNvSpPr>
          <p:nvPr>
            <p:ph type="title"/>
          </p:nvPr>
        </p:nvSpPr>
        <p:spPr/>
        <p:txBody>
          <a:bodyPr/>
          <a:lstStyle/>
          <a:p>
            <a:r>
              <a:rPr lang="en-US" altLang="zh-TW" dirty="0" smtClean="0">
                <a:solidFill>
                  <a:srgbClr val="FF0000"/>
                </a:solidFill>
              </a:rPr>
              <a:t>Refractive Surgery Update</a:t>
            </a:r>
            <a:endParaRPr lang="zh-TW" altLang="en-US" dirty="0" smtClean="0">
              <a:solidFill>
                <a:srgbClr val="FF0000"/>
              </a:solidFill>
            </a:endParaRPr>
          </a:p>
        </p:txBody>
      </p:sp>
      <p:sp>
        <p:nvSpPr>
          <p:cNvPr id="18434" name="內容版面配置區 2"/>
          <p:cNvSpPr>
            <a:spLocks noGrp="1"/>
          </p:cNvSpPr>
          <p:nvPr>
            <p:ph idx="1"/>
          </p:nvPr>
        </p:nvSpPr>
        <p:spPr>
          <a:xfrm>
            <a:off x="914400" y="1989138"/>
            <a:ext cx="8229600" cy="4525962"/>
          </a:xfrm>
        </p:spPr>
        <p:txBody>
          <a:bodyPr/>
          <a:lstStyle/>
          <a:p>
            <a:r>
              <a:rPr lang="en-US" altLang="zh-TW" sz="2800" dirty="0" smtClean="0">
                <a:solidFill>
                  <a:srgbClr val="FF0000"/>
                </a:solidFill>
              </a:rPr>
              <a:t>1</a:t>
            </a:r>
            <a:r>
              <a:rPr lang="zh-TW" altLang="en-US" sz="2800" dirty="0" smtClean="0"/>
              <a:t>   </a:t>
            </a:r>
            <a:r>
              <a:rPr lang="en-US" altLang="zh-TW" sz="2800" dirty="0" smtClean="0">
                <a:solidFill>
                  <a:srgbClr val="FF0000"/>
                </a:solidFill>
              </a:rPr>
              <a:t>Surface VS Lasik  -- long-running debate</a:t>
            </a:r>
          </a:p>
          <a:p>
            <a:r>
              <a:rPr lang="en-US" altLang="zh-TW" sz="2800" dirty="0" smtClean="0">
                <a:solidFill>
                  <a:srgbClr val="FF0000"/>
                </a:solidFill>
              </a:rPr>
              <a:t>2</a:t>
            </a:r>
            <a:r>
              <a:rPr lang="zh-TW" altLang="en-US" sz="2800" dirty="0" smtClean="0"/>
              <a:t>   </a:t>
            </a:r>
            <a:r>
              <a:rPr lang="en-US" altLang="zh-TW" sz="2800" dirty="0" err="1" smtClean="0"/>
              <a:t>Femtosecond</a:t>
            </a:r>
            <a:r>
              <a:rPr lang="en-US" altLang="zh-TW" sz="2800" dirty="0" smtClean="0"/>
              <a:t> VS </a:t>
            </a:r>
            <a:r>
              <a:rPr lang="en-US" altLang="zh-TW" sz="2800" dirty="0" err="1" smtClean="0"/>
              <a:t>Microkeratome</a:t>
            </a:r>
            <a:r>
              <a:rPr lang="en-US" altLang="zh-TW" sz="2800" dirty="0" smtClean="0"/>
              <a:t> – new debate</a:t>
            </a:r>
          </a:p>
          <a:p>
            <a:r>
              <a:rPr lang="en-US" altLang="zh-TW" sz="2800" dirty="0" smtClean="0">
                <a:solidFill>
                  <a:srgbClr val="FF0000"/>
                </a:solidFill>
              </a:rPr>
              <a:t>3</a:t>
            </a:r>
            <a:r>
              <a:rPr lang="zh-TW" altLang="en-US" sz="2800" dirty="0" smtClean="0"/>
              <a:t>   </a:t>
            </a:r>
            <a:r>
              <a:rPr lang="en-US" altLang="zh-TW" sz="2800" dirty="0" err="1" smtClean="0"/>
              <a:t>Eximer</a:t>
            </a:r>
            <a:r>
              <a:rPr lang="en-US" altLang="zh-TW" sz="2800" dirty="0" smtClean="0"/>
              <a:t> laser profiles – new technology</a:t>
            </a:r>
          </a:p>
          <a:p>
            <a:r>
              <a:rPr lang="en-US" altLang="zh-TW" sz="2800" dirty="0" smtClean="0">
                <a:solidFill>
                  <a:srgbClr val="FF0000"/>
                </a:solidFill>
              </a:rPr>
              <a:t>4</a:t>
            </a:r>
            <a:r>
              <a:rPr lang="zh-TW" altLang="en-US" sz="2800" dirty="0" smtClean="0"/>
              <a:t>   </a:t>
            </a:r>
            <a:r>
              <a:rPr lang="en-US" altLang="zh-TW" sz="2800" dirty="0" smtClean="0"/>
              <a:t>Treatment of </a:t>
            </a:r>
            <a:r>
              <a:rPr lang="en-US" altLang="zh-TW" sz="2800" dirty="0" err="1" smtClean="0"/>
              <a:t>presbyopia</a:t>
            </a:r>
            <a:r>
              <a:rPr lang="en-US" altLang="zh-TW" sz="2800" dirty="0" smtClean="0"/>
              <a:t> – </a:t>
            </a:r>
            <a:r>
              <a:rPr lang="en-US" altLang="zh-TW" sz="2800" dirty="0" err="1" smtClean="0"/>
              <a:t>Femtosecond</a:t>
            </a:r>
            <a:endParaRPr lang="en-US" altLang="zh-TW" sz="2800" dirty="0" smtClean="0"/>
          </a:p>
          <a:p>
            <a:r>
              <a:rPr lang="en-US" altLang="zh-TW" sz="2800" dirty="0" smtClean="0">
                <a:solidFill>
                  <a:srgbClr val="FF0000"/>
                </a:solidFill>
              </a:rPr>
              <a:t>5</a:t>
            </a:r>
            <a:r>
              <a:rPr lang="zh-TW" altLang="en-US" sz="2800" dirty="0" smtClean="0"/>
              <a:t>   </a:t>
            </a:r>
            <a:r>
              <a:rPr lang="en-US" altLang="zh-TW" sz="2800" dirty="0" smtClean="0"/>
              <a:t>Prevent </a:t>
            </a:r>
            <a:r>
              <a:rPr lang="en-US" altLang="zh-TW" sz="2800" dirty="0" err="1" smtClean="0"/>
              <a:t>lasik</a:t>
            </a:r>
            <a:r>
              <a:rPr lang="en-US" altLang="zh-TW" sz="2800" dirty="0" smtClean="0"/>
              <a:t> complications – getting better </a:t>
            </a:r>
          </a:p>
          <a:p>
            <a:pPr>
              <a:buFont typeface="Wingdings 2" pitchFamily="18" charset="2"/>
              <a:buNone/>
            </a:pPr>
            <a:endParaRPr lang="zh-TW" altLang="en-US" dirty="0" smtClean="0"/>
          </a:p>
        </p:txBody>
      </p:sp>
    </p:spTree>
  </p:cSld>
  <p:clrMapOvr>
    <a:masterClrMapping/>
  </p:clrMapOvr>
  <p:transition>
    <p:blinds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標題 1"/>
          <p:cNvSpPr>
            <a:spLocks noGrp="1"/>
          </p:cNvSpPr>
          <p:nvPr>
            <p:ph type="title"/>
          </p:nvPr>
        </p:nvSpPr>
        <p:spPr/>
        <p:txBody>
          <a:bodyPr/>
          <a:lstStyle/>
          <a:p>
            <a:r>
              <a:rPr lang="en-US" altLang="zh-TW" dirty="0" smtClean="0">
                <a:solidFill>
                  <a:srgbClr val="FF0000"/>
                </a:solidFill>
              </a:rPr>
              <a:t>4-1</a:t>
            </a:r>
            <a:r>
              <a:rPr lang="zh-TW" altLang="en-US" dirty="0" smtClean="0">
                <a:solidFill>
                  <a:srgbClr val="FF0000"/>
                </a:solidFill>
              </a:rPr>
              <a:t>  </a:t>
            </a:r>
            <a:r>
              <a:rPr lang="en-US" altLang="zh-TW" dirty="0" err="1" smtClean="0">
                <a:solidFill>
                  <a:srgbClr val="FF0000"/>
                </a:solidFill>
              </a:rPr>
              <a:t>Presbyopia</a:t>
            </a:r>
            <a:endParaRPr lang="zh-TW" altLang="en-US" dirty="0" smtClean="0">
              <a:solidFill>
                <a:srgbClr val="FF0000"/>
              </a:solidFill>
            </a:endParaRPr>
          </a:p>
        </p:txBody>
      </p:sp>
      <p:sp>
        <p:nvSpPr>
          <p:cNvPr id="45058" name="內容版面配置區 2"/>
          <p:cNvSpPr>
            <a:spLocks noGrp="1"/>
          </p:cNvSpPr>
          <p:nvPr>
            <p:ph idx="1"/>
          </p:nvPr>
        </p:nvSpPr>
        <p:spPr>
          <a:xfrm>
            <a:off x="1258888" y="1700213"/>
            <a:ext cx="8229600" cy="4525962"/>
          </a:xfrm>
        </p:spPr>
        <p:txBody>
          <a:bodyPr/>
          <a:lstStyle/>
          <a:p>
            <a:r>
              <a:rPr lang="en-US" altLang="zh-TW" sz="2400" dirty="0" err="1" smtClean="0"/>
              <a:t>PresbyLasik</a:t>
            </a:r>
            <a:r>
              <a:rPr lang="en-US" altLang="zh-TW" sz="2400" dirty="0" smtClean="0"/>
              <a:t>:  multifocal </a:t>
            </a:r>
            <a:r>
              <a:rPr lang="en-US" altLang="zh-TW" sz="2400" dirty="0" err="1" smtClean="0"/>
              <a:t>lasik</a:t>
            </a:r>
            <a:endParaRPr lang="en-US" altLang="zh-TW" sz="2400" dirty="0" smtClean="0"/>
          </a:p>
          <a:p>
            <a:pPr>
              <a:buFont typeface="Wingdings 2" pitchFamily="18" charset="2"/>
              <a:buNone/>
            </a:pPr>
            <a:r>
              <a:rPr lang="en-US" altLang="zh-TW" sz="2400" dirty="0" smtClean="0"/>
              <a:t>                              central near or central far</a:t>
            </a:r>
          </a:p>
          <a:p>
            <a:pPr>
              <a:buFont typeface="Wingdings 2" pitchFamily="18" charset="2"/>
              <a:buNone/>
            </a:pPr>
            <a:r>
              <a:rPr lang="en-US" altLang="zh-TW" sz="2400" dirty="0" smtClean="0"/>
              <a:t>                               one eye or both eyes</a:t>
            </a:r>
          </a:p>
          <a:p>
            <a:r>
              <a:rPr lang="en-US" altLang="zh-TW" sz="2400" dirty="0" err="1" smtClean="0"/>
              <a:t>Condutive</a:t>
            </a:r>
            <a:r>
              <a:rPr lang="en-US" altLang="zh-TW" sz="2400" dirty="0" smtClean="0"/>
              <a:t> </a:t>
            </a:r>
            <a:r>
              <a:rPr lang="en-US" altLang="zh-TW" sz="2400" dirty="0" err="1" smtClean="0"/>
              <a:t>Keratoplasty</a:t>
            </a:r>
            <a:r>
              <a:rPr lang="en-US" altLang="zh-TW" sz="2400" dirty="0" smtClean="0"/>
              <a:t> ( CK ) – one eye</a:t>
            </a:r>
          </a:p>
          <a:p>
            <a:r>
              <a:rPr lang="en-US" altLang="zh-TW" sz="2400" dirty="0" err="1" smtClean="0"/>
              <a:t>Intrastromal</a:t>
            </a:r>
            <a:r>
              <a:rPr lang="en-US" altLang="zh-TW" sz="2400" dirty="0" smtClean="0"/>
              <a:t>  </a:t>
            </a:r>
            <a:r>
              <a:rPr lang="en-US" altLang="zh-TW" sz="2400" dirty="0" err="1" smtClean="0"/>
              <a:t>Femtosecond</a:t>
            </a:r>
            <a:r>
              <a:rPr lang="en-US" altLang="zh-TW" sz="2400" dirty="0" smtClean="0"/>
              <a:t> : </a:t>
            </a:r>
            <a:r>
              <a:rPr lang="en-US" altLang="zh-TW" sz="2400" dirty="0" err="1" smtClean="0"/>
              <a:t>Intracor</a:t>
            </a:r>
            <a:r>
              <a:rPr lang="en-US" altLang="zh-TW" sz="2400" dirty="0" smtClean="0"/>
              <a:t> ( </a:t>
            </a:r>
            <a:r>
              <a:rPr lang="en-US" altLang="zh-TW" sz="2400" dirty="0" err="1" smtClean="0"/>
              <a:t>Femtec</a:t>
            </a:r>
            <a:r>
              <a:rPr lang="en-US" altLang="zh-TW" sz="2400" dirty="0" smtClean="0"/>
              <a:t>)</a:t>
            </a:r>
          </a:p>
          <a:p>
            <a:r>
              <a:rPr lang="en-US" altLang="zh-TW" sz="2400" dirty="0" err="1" smtClean="0"/>
              <a:t>Stromal</a:t>
            </a:r>
            <a:r>
              <a:rPr lang="en-US" altLang="zh-TW" sz="2400" dirty="0" smtClean="0"/>
              <a:t> Implants – one eye</a:t>
            </a:r>
          </a:p>
          <a:p>
            <a:pPr>
              <a:buFont typeface="Wingdings 2" pitchFamily="18" charset="2"/>
              <a:buNone/>
            </a:pPr>
            <a:r>
              <a:rPr lang="en-US" altLang="zh-TW" sz="2400" dirty="0" smtClean="0"/>
              <a:t>                  </a:t>
            </a:r>
            <a:r>
              <a:rPr lang="en-US" altLang="zh-TW" sz="2400" dirty="0" err="1" smtClean="0"/>
              <a:t>Acufocus</a:t>
            </a:r>
            <a:r>
              <a:rPr lang="en-US" altLang="zh-TW" sz="2400" dirty="0" smtClean="0"/>
              <a:t> – central pin hole effect </a:t>
            </a:r>
          </a:p>
          <a:p>
            <a:pPr>
              <a:buFont typeface="Wingdings 2" pitchFamily="18" charset="2"/>
              <a:buNone/>
            </a:pPr>
            <a:r>
              <a:rPr lang="en-US" altLang="zh-TW" sz="2400" dirty="0" smtClean="0"/>
              <a:t>                  </a:t>
            </a:r>
            <a:r>
              <a:rPr lang="en-US" altLang="zh-TW" sz="2400" dirty="0" err="1" smtClean="0"/>
              <a:t>PresbyLens</a:t>
            </a:r>
            <a:r>
              <a:rPr lang="en-US" altLang="zh-TW" sz="2400" dirty="0" smtClean="0"/>
              <a:t>—increase central K</a:t>
            </a:r>
          </a:p>
          <a:p>
            <a:r>
              <a:rPr lang="en-US" altLang="zh-TW" sz="2400" dirty="0" err="1" smtClean="0"/>
              <a:t>Monovision</a:t>
            </a:r>
            <a:r>
              <a:rPr lang="en-US" altLang="zh-TW" sz="2400" dirty="0" smtClean="0"/>
              <a:t> vision ( semi-</a:t>
            </a:r>
            <a:r>
              <a:rPr lang="en-US" altLang="zh-TW" sz="2400" dirty="0" err="1" smtClean="0"/>
              <a:t>monovision</a:t>
            </a:r>
            <a:r>
              <a:rPr lang="en-US" altLang="zh-TW" sz="2400" dirty="0" smtClean="0"/>
              <a:t>) </a:t>
            </a:r>
            <a:r>
              <a:rPr lang="en-US" altLang="zh-TW" sz="2400" dirty="0" err="1" smtClean="0"/>
              <a:t>lasik</a:t>
            </a:r>
            <a:r>
              <a:rPr lang="en-US" altLang="zh-TW" sz="2400" dirty="0" smtClean="0"/>
              <a:t>     </a:t>
            </a:r>
            <a:endParaRPr lang="zh-TW" altLang="en-US" sz="2400" dirty="0" smtClean="0"/>
          </a:p>
        </p:txBody>
      </p:sp>
    </p:spTree>
  </p:cSld>
  <p:clrMapOvr>
    <a:masterClrMapping/>
  </p:clrMapOvr>
  <p:transition>
    <p:comb/>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標題 1"/>
          <p:cNvSpPr>
            <a:spLocks noGrp="1"/>
          </p:cNvSpPr>
          <p:nvPr>
            <p:ph type="title"/>
          </p:nvPr>
        </p:nvSpPr>
        <p:spPr>
          <a:xfrm>
            <a:off x="179388" y="549275"/>
            <a:ext cx="8229600" cy="1143000"/>
          </a:xfrm>
        </p:spPr>
        <p:txBody>
          <a:bodyPr/>
          <a:lstStyle/>
          <a:p>
            <a:r>
              <a:rPr lang="en-US" altLang="zh-TW" dirty="0" smtClean="0">
                <a:solidFill>
                  <a:srgbClr val="FF0000"/>
                </a:solidFill>
              </a:rPr>
              <a:t>4-2</a:t>
            </a:r>
            <a:r>
              <a:rPr lang="zh-TW" altLang="en-US" dirty="0" smtClean="0">
                <a:solidFill>
                  <a:srgbClr val="FF0000"/>
                </a:solidFill>
              </a:rPr>
              <a:t>  </a:t>
            </a:r>
            <a:r>
              <a:rPr lang="en-US" altLang="zh-TW" dirty="0" err="1" smtClean="0">
                <a:solidFill>
                  <a:srgbClr val="FF0000"/>
                </a:solidFill>
              </a:rPr>
              <a:t>Monovision</a:t>
            </a:r>
            <a:r>
              <a:rPr lang="en-US" altLang="zh-TW" dirty="0" smtClean="0">
                <a:solidFill>
                  <a:srgbClr val="FF0000"/>
                </a:solidFill>
              </a:rPr>
              <a:t> Lasik</a:t>
            </a:r>
            <a:endParaRPr lang="zh-TW" altLang="en-US" dirty="0" smtClean="0">
              <a:solidFill>
                <a:srgbClr val="FF0000"/>
              </a:solidFill>
            </a:endParaRPr>
          </a:p>
        </p:txBody>
      </p:sp>
      <p:sp>
        <p:nvSpPr>
          <p:cNvPr id="47106" name="內容版面配置區 2"/>
          <p:cNvSpPr>
            <a:spLocks noGrp="1"/>
          </p:cNvSpPr>
          <p:nvPr>
            <p:ph idx="1"/>
          </p:nvPr>
        </p:nvSpPr>
        <p:spPr>
          <a:xfrm>
            <a:off x="684213" y="2205038"/>
            <a:ext cx="8229600" cy="4525962"/>
          </a:xfrm>
        </p:spPr>
        <p:txBody>
          <a:bodyPr/>
          <a:lstStyle/>
          <a:p>
            <a:r>
              <a:rPr lang="en-US" altLang="zh-TW" sz="2800" smtClean="0"/>
              <a:t>Dominant eye : distance vision.</a:t>
            </a:r>
          </a:p>
          <a:p>
            <a:r>
              <a:rPr lang="en-US" altLang="zh-TW" sz="2800" smtClean="0"/>
              <a:t>Non-dominant eye:   -1.5D for near vision.</a:t>
            </a:r>
          </a:p>
          <a:p>
            <a:r>
              <a:rPr lang="en-US" altLang="zh-TW" sz="2800" smtClean="0"/>
              <a:t>FDA approved CustomVue  (AMO) for monovision lasik in 2007.</a:t>
            </a:r>
          </a:p>
          <a:p>
            <a:r>
              <a:rPr lang="en-US" altLang="zh-TW" sz="2800" smtClean="0"/>
              <a:t>Semi-monovision:  less than -1.5 D  in non-dominant eye.</a:t>
            </a:r>
            <a:endParaRPr lang="zh-TW" altLang="en-US" sz="2800" smtClean="0"/>
          </a:p>
        </p:txBody>
      </p:sp>
    </p:spTree>
  </p:cSld>
  <p:clrMapOvr>
    <a:masterClrMapping/>
  </p:clrMapOvr>
  <p:transition>
    <p:comb/>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標題 1"/>
          <p:cNvSpPr>
            <a:spLocks noGrp="1"/>
          </p:cNvSpPr>
          <p:nvPr>
            <p:ph type="title"/>
          </p:nvPr>
        </p:nvSpPr>
        <p:spPr/>
        <p:txBody>
          <a:bodyPr/>
          <a:lstStyle/>
          <a:p>
            <a:r>
              <a:rPr lang="en-US" altLang="zh-TW" dirty="0" smtClean="0">
                <a:solidFill>
                  <a:srgbClr val="FF0000"/>
                </a:solidFill>
              </a:rPr>
              <a:t>4-3</a:t>
            </a:r>
            <a:r>
              <a:rPr lang="zh-TW" altLang="en-US" dirty="0" smtClean="0">
                <a:solidFill>
                  <a:srgbClr val="FF0000"/>
                </a:solidFill>
              </a:rPr>
              <a:t>  </a:t>
            </a:r>
            <a:r>
              <a:rPr lang="en-US" altLang="zh-TW" dirty="0" err="1" smtClean="0">
                <a:solidFill>
                  <a:srgbClr val="FF0000"/>
                </a:solidFill>
              </a:rPr>
              <a:t>Femtec</a:t>
            </a:r>
            <a:r>
              <a:rPr lang="en-US" altLang="zh-TW" dirty="0" smtClean="0">
                <a:solidFill>
                  <a:srgbClr val="FF0000"/>
                </a:solidFill>
              </a:rPr>
              <a:t>   </a:t>
            </a:r>
            <a:r>
              <a:rPr lang="en-US" altLang="zh-TW" dirty="0" err="1" smtClean="0">
                <a:solidFill>
                  <a:srgbClr val="FF0000"/>
                </a:solidFill>
              </a:rPr>
              <a:t>Intracor</a:t>
            </a:r>
            <a:endParaRPr lang="zh-TW" altLang="en-US" dirty="0" smtClean="0">
              <a:solidFill>
                <a:srgbClr val="FF0000"/>
              </a:solidFill>
            </a:endParaRPr>
          </a:p>
        </p:txBody>
      </p:sp>
      <p:pic>
        <p:nvPicPr>
          <p:cNvPr id="49154" name="Picture 2"/>
          <p:cNvPicPr>
            <a:picLocks noGrp="1" noChangeAspect="1" noChangeArrowheads="1"/>
          </p:cNvPicPr>
          <p:nvPr>
            <p:ph idx="1"/>
          </p:nvPr>
        </p:nvPicPr>
        <p:blipFill>
          <a:blip r:embed="rId3" cstate="email"/>
          <a:srcRect/>
          <a:stretch>
            <a:fillRect/>
          </a:stretch>
        </p:blipFill>
        <p:spPr>
          <a:xfrm>
            <a:off x="646113" y="1365250"/>
            <a:ext cx="7165975" cy="5492750"/>
          </a:xfrm>
        </p:spPr>
      </p:pic>
    </p:spTree>
  </p:cSld>
  <p:clrMapOvr>
    <a:masterClrMapping/>
  </p:clrMapOvr>
  <p:transition>
    <p:comb/>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normAutofit fontScale="90000"/>
          </a:bodyPr>
          <a:lstStyle/>
          <a:p>
            <a:pPr fontAlgn="auto">
              <a:spcAft>
                <a:spcPts val="0"/>
              </a:spcAft>
              <a:defRPr/>
            </a:pPr>
            <a:r>
              <a:rPr lang="en-US" altLang="zh-TW" dirty="0" err="1" smtClean="0">
                <a:cs typeface="+mj-cs"/>
              </a:rPr>
              <a:t>Intracor</a:t>
            </a:r>
            <a:r>
              <a:rPr lang="en-US" altLang="zh-TW" dirty="0" smtClean="0">
                <a:cs typeface="+mj-cs"/>
              </a:rPr>
              <a:t> for </a:t>
            </a:r>
            <a:r>
              <a:rPr lang="en-US" altLang="zh-TW" dirty="0" err="1" smtClean="0">
                <a:cs typeface="+mj-cs"/>
              </a:rPr>
              <a:t>presbyopia</a:t>
            </a:r>
            <a:r>
              <a:rPr lang="en-US" altLang="zh-TW" dirty="0" smtClean="0">
                <a:cs typeface="+mj-cs"/>
              </a:rPr>
              <a:t/>
            </a:r>
            <a:br>
              <a:rPr lang="en-US" altLang="zh-TW" dirty="0" smtClean="0">
                <a:cs typeface="+mj-cs"/>
              </a:rPr>
            </a:br>
            <a:r>
              <a:rPr lang="en-US" altLang="zh-TW" sz="2700" dirty="0" smtClean="0">
                <a:cs typeface="+mj-cs"/>
              </a:rPr>
              <a:t>                                       Luis Antonio </a:t>
            </a:r>
            <a:r>
              <a:rPr lang="en-US" altLang="zh-TW" sz="2700" dirty="0" err="1" smtClean="0">
                <a:cs typeface="+mj-cs"/>
              </a:rPr>
              <a:t>RuiZ</a:t>
            </a:r>
            <a:r>
              <a:rPr lang="en-US" altLang="zh-TW" sz="2700" dirty="0" smtClean="0">
                <a:cs typeface="+mj-cs"/>
              </a:rPr>
              <a:t>   MD</a:t>
            </a:r>
            <a:endParaRPr lang="zh-TW" altLang="en-US" sz="2700" dirty="0">
              <a:cs typeface="+mj-cs"/>
            </a:endParaRPr>
          </a:p>
        </p:txBody>
      </p:sp>
      <p:pic>
        <p:nvPicPr>
          <p:cNvPr id="51202" name="Picture 2"/>
          <p:cNvPicPr>
            <a:picLocks noGrp="1" noChangeAspect="1" noChangeArrowheads="1"/>
          </p:cNvPicPr>
          <p:nvPr>
            <p:ph idx="1"/>
          </p:nvPr>
        </p:nvPicPr>
        <p:blipFill>
          <a:blip r:embed="rId3" cstate="email"/>
          <a:srcRect/>
          <a:stretch>
            <a:fillRect/>
          </a:stretch>
        </p:blipFill>
        <p:spPr>
          <a:xfrm>
            <a:off x="1322388" y="1501775"/>
            <a:ext cx="5913437" cy="5095875"/>
          </a:xfrm>
        </p:spPr>
      </p:pic>
    </p:spTree>
  </p:cSld>
  <p:clrMapOvr>
    <a:masterClrMapping/>
  </p:clrMapOvr>
  <p:transition>
    <p:comb/>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標題 1"/>
          <p:cNvSpPr>
            <a:spLocks noGrp="1"/>
          </p:cNvSpPr>
          <p:nvPr>
            <p:ph type="title"/>
          </p:nvPr>
        </p:nvSpPr>
        <p:spPr/>
        <p:txBody>
          <a:bodyPr/>
          <a:lstStyle/>
          <a:p>
            <a:r>
              <a:rPr lang="en-US" altLang="zh-TW" dirty="0" smtClean="0">
                <a:solidFill>
                  <a:srgbClr val="FF0000"/>
                </a:solidFill>
              </a:rPr>
              <a:t>4-4</a:t>
            </a:r>
            <a:r>
              <a:rPr lang="zh-TW" altLang="en-US" dirty="0" smtClean="0">
                <a:solidFill>
                  <a:srgbClr val="FF0000"/>
                </a:solidFill>
              </a:rPr>
              <a:t>  </a:t>
            </a:r>
            <a:r>
              <a:rPr lang="en-US" altLang="zh-TW" dirty="0" smtClean="0">
                <a:solidFill>
                  <a:srgbClr val="FF0000"/>
                </a:solidFill>
              </a:rPr>
              <a:t>Limitation of </a:t>
            </a:r>
            <a:r>
              <a:rPr lang="en-US" altLang="zh-TW" dirty="0" err="1" smtClean="0">
                <a:solidFill>
                  <a:srgbClr val="FF0000"/>
                </a:solidFill>
              </a:rPr>
              <a:t>Intracor</a:t>
            </a:r>
            <a:endParaRPr lang="zh-TW" altLang="en-US" dirty="0" smtClean="0">
              <a:solidFill>
                <a:srgbClr val="FF0000"/>
              </a:solidFill>
            </a:endParaRPr>
          </a:p>
        </p:txBody>
      </p:sp>
      <p:sp>
        <p:nvSpPr>
          <p:cNvPr id="53250" name="內容版面配置區 2"/>
          <p:cNvSpPr>
            <a:spLocks noGrp="1"/>
          </p:cNvSpPr>
          <p:nvPr>
            <p:ph idx="1"/>
          </p:nvPr>
        </p:nvSpPr>
        <p:spPr>
          <a:xfrm>
            <a:off x="1331913" y="2133600"/>
            <a:ext cx="8229600" cy="4525963"/>
          </a:xfrm>
        </p:spPr>
        <p:txBody>
          <a:bodyPr/>
          <a:lstStyle/>
          <a:p>
            <a:r>
              <a:rPr lang="en-US" altLang="zh-TW" dirty="0" smtClean="0"/>
              <a:t>Small  correction</a:t>
            </a:r>
          </a:p>
          <a:p>
            <a:r>
              <a:rPr lang="en-US" altLang="zh-TW" dirty="0" smtClean="0"/>
              <a:t>For </a:t>
            </a:r>
            <a:r>
              <a:rPr lang="en-US" altLang="zh-TW" dirty="0" err="1" smtClean="0"/>
              <a:t>emmetropic</a:t>
            </a:r>
            <a:r>
              <a:rPr lang="en-US" altLang="zh-TW" dirty="0" smtClean="0"/>
              <a:t>  </a:t>
            </a:r>
            <a:r>
              <a:rPr lang="en-US" altLang="zh-TW" dirty="0" err="1" smtClean="0"/>
              <a:t>presbyopia</a:t>
            </a:r>
            <a:r>
              <a:rPr lang="en-US" altLang="zh-TW" dirty="0" smtClean="0"/>
              <a:t>  only</a:t>
            </a:r>
          </a:p>
          <a:p>
            <a:r>
              <a:rPr lang="en-US" altLang="zh-TW" dirty="0" smtClean="0"/>
              <a:t>Regression ?</a:t>
            </a:r>
          </a:p>
          <a:p>
            <a:r>
              <a:rPr lang="en-US" altLang="zh-TW" dirty="0" smtClean="0"/>
              <a:t>No long time results</a:t>
            </a:r>
          </a:p>
          <a:p>
            <a:endParaRPr lang="zh-TW" altLang="en-US" dirty="0" smtClean="0"/>
          </a:p>
        </p:txBody>
      </p:sp>
    </p:spTree>
  </p:cSld>
  <p:clrMapOvr>
    <a:masterClrMapping/>
  </p:clrMapOvr>
  <p:transition>
    <p:comb/>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642910" y="928670"/>
            <a:ext cx="7772400" cy="1470025"/>
          </a:xfrm>
        </p:spPr>
        <p:txBody>
          <a:bodyPr/>
          <a:lstStyle/>
          <a:p>
            <a:r>
              <a:rPr lang="en-US" altLang="zh-TW" dirty="0" smtClean="0">
                <a:solidFill>
                  <a:srgbClr val="FF0000"/>
                </a:solidFill>
              </a:rPr>
              <a:t>4-5 Development of New </a:t>
            </a:r>
            <a:r>
              <a:rPr lang="en-US" altLang="zh-TW" dirty="0" err="1" smtClean="0">
                <a:solidFill>
                  <a:srgbClr val="FF0000"/>
                </a:solidFill>
              </a:rPr>
              <a:t>Femtosecond</a:t>
            </a:r>
            <a:r>
              <a:rPr lang="en-US" altLang="zh-TW" dirty="0" smtClean="0">
                <a:solidFill>
                  <a:srgbClr val="FF0000"/>
                </a:solidFill>
              </a:rPr>
              <a:t> -</a:t>
            </a:r>
            <a:r>
              <a:rPr lang="en-US" altLang="zh-TW" dirty="0" err="1" smtClean="0">
                <a:solidFill>
                  <a:srgbClr val="FF0000"/>
                </a:solidFill>
              </a:rPr>
              <a:t>Femtec</a:t>
            </a:r>
            <a:endParaRPr lang="zh-TW" altLang="en-US" dirty="0">
              <a:solidFill>
                <a:srgbClr val="FF0000"/>
              </a:solidFill>
            </a:endParaRPr>
          </a:p>
        </p:txBody>
      </p:sp>
      <p:sp>
        <p:nvSpPr>
          <p:cNvPr id="3" name="副標題 2"/>
          <p:cNvSpPr>
            <a:spLocks noGrp="1"/>
          </p:cNvSpPr>
          <p:nvPr>
            <p:ph type="subTitle" idx="1"/>
          </p:nvPr>
        </p:nvSpPr>
        <p:spPr>
          <a:xfrm>
            <a:off x="1285852" y="3143248"/>
            <a:ext cx="6400800" cy="1752600"/>
          </a:xfrm>
        </p:spPr>
        <p:txBody>
          <a:bodyPr>
            <a:noAutofit/>
          </a:bodyPr>
          <a:lstStyle/>
          <a:p>
            <a:r>
              <a:rPr lang="en-US" altLang="zh-TW" sz="3600" b="1" dirty="0" smtClean="0">
                <a:solidFill>
                  <a:schemeClr val="tx1"/>
                </a:solidFill>
                <a:latin typeface="微軟正黑體" pitchFamily="34" charset="-120"/>
                <a:ea typeface="微軟正黑體" pitchFamily="34" charset="-120"/>
              </a:rPr>
              <a:t>1 </a:t>
            </a:r>
            <a:r>
              <a:rPr lang="en-US" altLang="zh-TW" sz="3600" b="1" dirty="0" err="1" smtClean="0">
                <a:solidFill>
                  <a:schemeClr val="tx1"/>
                </a:solidFill>
                <a:latin typeface="微軟正黑體" pitchFamily="34" charset="-120"/>
                <a:ea typeface="微軟正黑體" pitchFamily="34" charset="-120"/>
              </a:rPr>
              <a:t>Customflap</a:t>
            </a:r>
            <a:endParaRPr lang="en-US" altLang="zh-TW" sz="3600" b="1" dirty="0" smtClean="0">
              <a:solidFill>
                <a:schemeClr val="tx1"/>
              </a:solidFill>
              <a:latin typeface="微軟正黑體" pitchFamily="34" charset="-120"/>
              <a:ea typeface="微軟正黑體" pitchFamily="34" charset="-120"/>
            </a:endParaRPr>
          </a:p>
          <a:p>
            <a:r>
              <a:rPr lang="en-US" altLang="zh-TW" sz="3600" b="1" dirty="0" smtClean="0">
                <a:solidFill>
                  <a:schemeClr val="tx1"/>
                </a:solidFill>
                <a:latin typeface="微軟正黑體" pitchFamily="34" charset="-120"/>
                <a:ea typeface="微軟正黑體" pitchFamily="34" charset="-120"/>
              </a:rPr>
              <a:t>2 </a:t>
            </a:r>
            <a:r>
              <a:rPr lang="en-US" altLang="zh-TW" sz="3600" b="1" dirty="0" err="1" smtClean="0">
                <a:solidFill>
                  <a:schemeClr val="tx1"/>
                </a:solidFill>
                <a:latin typeface="微軟正黑體" pitchFamily="34" charset="-120"/>
                <a:ea typeface="微軟正黑體" pitchFamily="34" charset="-120"/>
              </a:rPr>
              <a:t>Intracor</a:t>
            </a:r>
            <a:endParaRPr lang="en-US" altLang="zh-TW" sz="3600" b="1" dirty="0" smtClean="0">
              <a:solidFill>
                <a:schemeClr val="tx1"/>
              </a:solidFill>
              <a:latin typeface="微軟正黑體" pitchFamily="34" charset="-120"/>
              <a:ea typeface="微軟正黑體" pitchFamily="34" charset="-120"/>
            </a:endParaRPr>
          </a:p>
          <a:p>
            <a:r>
              <a:rPr lang="en-US" altLang="zh-TW" sz="3600" b="1" dirty="0" smtClean="0">
                <a:solidFill>
                  <a:schemeClr val="tx1"/>
                </a:solidFill>
                <a:latin typeface="微軟正黑體" pitchFamily="34" charset="-120"/>
                <a:ea typeface="微軟正黑體" pitchFamily="34" charset="-120"/>
              </a:rPr>
              <a:t>3 </a:t>
            </a:r>
            <a:r>
              <a:rPr lang="en-US" altLang="zh-TW" sz="3600" b="1" dirty="0" err="1" smtClean="0">
                <a:solidFill>
                  <a:schemeClr val="tx1"/>
                </a:solidFill>
                <a:latin typeface="微軟正黑體" pitchFamily="34" charset="-120"/>
                <a:ea typeface="微軟正黑體" pitchFamily="34" charset="-120"/>
              </a:rPr>
              <a:t>Customlens</a:t>
            </a:r>
            <a:endParaRPr lang="en-US" altLang="zh-TW" sz="3600" b="1" dirty="0" smtClean="0">
              <a:solidFill>
                <a:schemeClr val="tx1"/>
              </a:solidFill>
              <a:latin typeface="微軟正黑體" pitchFamily="34" charset="-120"/>
              <a:ea typeface="微軟正黑體" pitchFamily="34" charset="-120"/>
            </a:endParaRPr>
          </a:p>
          <a:p>
            <a:r>
              <a:rPr lang="en-US" altLang="zh-TW" sz="3600" b="1" dirty="0" smtClean="0">
                <a:solidFill>
                  <a:schemeClr val="tx1"/>
                </a:solidFill>
                <a:latin typeface="微軟正黑體" pitchFamily="34" charset="-120"/>
                <a:ea typeface="微軟正黑體" pitchFamily="34" charset="-120"/>
              </a:rPr>
              <a:t>4 ICR</a:t>
            </a:r>
          </a:p>
          <a:p>
            <a:r>
              <a:rPr lang="en-US" altLang="zh-TW" sz="3600" b="1" dirty="0" smtClean="0">
                <a:solidFill>
                  <a:schemeClr val="tx1"/>
                </a:solidFill>
                <a:latin typeface="微軟正黑體" pitchFamily="34" charset="-120"/>
                <a:ea typeface="微軟正黑體" pitchFamily="34" charset="-120"/>
              </a:rPr>
              <a:t>5 PKP</a:t>
            </a:r>
            <a:endParaRPr lang="zh-TW" altLang="en-US" sz="3600" b="1" dirty="0">
              <a:solidFill>
                <a:schemeClr val="tx1"/>
              </a:solidFill>
              <a:latin typeface="微軟正黑體" pitchFamily="34" charset="-120"/>
              <a:ea typeface="微軟正黑體" pitchFamily="34" charset="-12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標題 1"/>
          <p:cNvSpPr>
            <a:spLocks noGrp="1"/>
          </p:cNvSpPr>
          <p:nvPr>
            <p:ph type="title"/>
          </p:nvPr>
        </p:nvSpPr>
        <p:spPr/>
        <p:txBody>
          <a:bodyPr/>
          <a:lstStyle/>
          <a:p>
            <a:r>
              <a:rPr lang="en-US" altLang="zh-TW" dirty="0" smtClean="0">
                <a:solidFill>
                  <a:srgbClr val="FF0000"/>
                </a:solidFill>
              </a:rPr>
              <a:t>Refractive Surgery Update</a:t>
            </a:r>
            <a:endParaRPr lang="zh-TW" altLang="en-US" dirty="0" smtClean="0">
              <a:solidFill>
                <a:srgbClr val="FF0000"/>
              </a:solidFill>
            </a:endParaRPr>
          </a:p>
        </p:txBody>
      </p:sp>
      <p:sp>
        <p:nvSpPr>
          <p:cNvPr id="18434" name="內容版面配置區 2"/>
          <p:cNvSpPr>
            <a:spLocks noGrp="1"/>
          </p:cNvSpPr>
          <p:nvPr>
            <p:ph idx="1"/>
          </p:nvPr>
        </p:nvSpPr>
        <p:spPr>
          <a:xfrm>
            <a:off x="914400" y="1989138"/>
            <a:ext cx="8229600" cy="4525962"/>
          </a:xfrm>
        </p:spPr>
        <p:txBody>
          <a:bodyPr/>
          <a:lstStyle/>
          <a:p>
            <a:r>
              <a:rPr lang="en-US" altLang="zh-TW" sz="2800" dirty="0" smtClean="0">
                <a:solidFill>
                  <a:srgbClr val="FF0000"/>
                </a:solidFill>
              </a:rPr>
              <a:t>1</a:t>
            </a:r>
            <a:r>
              <a:rPr lang="zh-TW" altLang="en-US" sz="2800" dirty="0" smtClean="0"/>
              <a:t>   </a:t>
            </a:r>
            <a:r>
              <a:rPr lang="en-US" altLang="zh-TW" sz="2800" dirty="0" smtClean="0"/>
              <a:t>Surface VS Lasik  -- long-running debate</a:t>
            </a:r>
          </a:p>
          <a:p>
            <a:r>
              <a:rPr lang="en-US" altLang="zh-TW" sz="2800" dirty="0" smtClean="0">
                <a:solidFill>
                  <a:srgbClr val="FF0000"/>
                </a:solidFill>
              </a:rPr>
              <a:t>2</a:t>
            </a:r>
            <a:r>
              <a:rPr lang="zh-TW" altLang="en-US" sz="2800" dirty="0" smtClean="0"/>
              <a:t>   </a:t>
            </a:r>
            <a:r>
              <a:rPr lang="en-US" altLang="zh-TW" sz="2800" dirty="0" err="1" smtClean="0"/>
              <a:t>Femtosecond</a:t>
            </a:r>
            <a:r>
              <a:rPr lang="en-US" altLang="zh-TW" sz="2800" dirty="0" smtClean="0"/>
              <a:t> VS </a:t>
            </a:r>
            <a:r>
              <a:rPr lang="en-US" altLang="zh-TW" sz="2800" dirty="0" err="1" smtClean="0"/>
              <a:t>Microkeratome</a:t>
            </a:r>
            <a:r>
              <a:rPr lang="en-US" altLang="zh-TW" sz="2800" dirty="0" smtClean="0"/>
              <a:t> – new debate</a:t>
            </a:r>
          </a:p>
          <a:p>
            <a:r>
              <a:rPr lang="en-US" altLang="zh-TW" sz="2800" dirty="0" smtClean="0">
                <a:solidFill>
                  <a:srgbClr val="FF0000"/>
                </a:solidFill>
              </a:rPr>
              <a:t>3</a:t>
            </a:r>
            <a:r>
              <a:rPr lang="zh-TW" altLang="en-US" sz="2800" dirty="0" smtClean="0"/>
              <a:t>   </a:t>
            </a:r>
            <a:r>
              <a:rPr lang="en-US" altLang="zh-TW" sz="2800" dirty="0" err="1" smtClean="0"/>
              <a:t>Eximer</a:t>
            </a:r>
            <a:r>
              <a:rPr lang="en-US" altLang="zh-TW" sz="2800" dirty="0" smtClean="0"/>
              <a:t> laser profiles – new technology</a:t>
            </a:r>
          </a:p>
          <a:p>
            <a:r>
              <a:rPr lang="en-US" altLang="zh-TW" sz="2800" dirty="0" smtClean="0">
                <a:solidFill>
                  <a:srgbClr val="FF0000"/>
                </a:solidFill>
              </a:rPr>
              <a:t>4</a:t>
            </a:r>
            <a:r>
              <a:rPr lang="zh-TW" altLang="en-US" sz="2800" dirty="0" smtClean="0">
                <a:solidFill>
                  <a:srgbClr val="FF0000"/>
                </a:solidFill>
              </a:rPr>
              <a:t>   </a:t>
            </a:r>
            <a:r>
              <a:rPr lang="en-US" altLang="zh-TW" sz="2800" dirty="0" smtClean="0"/>
              <a:t>Treatment of </a:t>
            </a:r>
            <a:r>
              <a:rPr lang="en-US" altLang="zh-TW" sz="2800" dirty="0" err="1" smtClean="0"/>
              <a:t>presbyopia</a:t>
            </a:r>
            <a:r>
              <a:rPr lang="en-US" altLang="zh-TW" sz="2800" dirty="0" smtClean="0"/>
              <a:t> – </a:t>
            </a:r>
            <a:r>
              <a:rPr lang="en-US" altLang="zh-TW" sz="2800" dirty="0" err="1" smtClean="0"/>
              <a:t>Femtosecond</a:t>
            </a:r>
            <a:endParaRPr lang="en-US" altLang="zh-TW" sz="2800" dirty="0" smtClean="0"/>
          </a:p>
          <a:p>
            <a:r>
              <a:rPr lang="en-US" altLang="zh-TW" sz="2800" dirty="0" smtClean="0">
                <a:solidFill>
                  <a:srgbClr val="FF0000"/>
                </a:solidFill>
              </a:rPr>
              <a:t>5</a:t>
            </a:r>
            <a:r>
              <a:rPr lang="zh-TW" altLang="en-US" sz="2800" dirty="0" smtClean="0"/>
              <a:t>   </a:t>
            </a:r>
            <a:r>
              <a:rPr lang="en-US" altLang="zh-TW" sz="2800" dirty="0" smtClean="0">
                <a:solidFill>
                  <a:srgbClr val="FF0000"/>
                </a:solidFill>
              </a:rPr>
              <a:t>Prevent </a:t>
            </a:r>
            <a:r>
              <a:rPr lang="en-US" altLang="zh-TW" sz="2800" dirty="0" err="1" smtClean="0">
                <a:solidFill>
                  <a:srgbClr val="FF0000"/>
                </a:solidFill>
              </a:rPr>
              <a:t>lasik</a:t>
            </a:r>
            <a:r>
              <a:rPr lang="en-US" altLang="zh-TW" sz="2800" dirty="0" smtClean="0">
                <a:solidFill>
                  <a:srgbClr val="FF0000"/>
                </a:solidFill>
              </a:rPr>
              <a:t> complications – getting better </a:t>
            </a:r>
          </a:p>
          <a:p>
            <a:pPr>
              <a:buFont typeface="Wingdings 2" pitchFamily="18" charset="2"/>
              <a:buNone/>
            </a:pPr>
            <a:endParaRPr lang="zh-TW" altLang="en-US" dirty="0" smtClean="0"/>
          </a:p>
        </p:txBody>
      </p:sp>
    </p:spTree>
  </p:cSld>
  <p:clrMapOvr>
    <a:masterClrMapping/>
  </p:clrMapOvr>
  <p:transition>
    <p:blinds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8313" y="620713"/>
            <a:ext cx="8229600" cy="1143000"/>
          </a:xfrm>
        </p:spPr>
        <p:txBody>
          <a:bodyPr rtlCol="0">
            <a:normAutofit fontScale="90000"/>
          </a:bodyPr>
          <a:lstStyle/>
          <a:p>
            <a:pPr fontAlgn="auto">
              <a:spcAft>
                <a:spcPts val="0"/>
              </a:spcAft>
              <a:defRPr/>
            </a:pPr>
            <a:r>
              <a:rPr lang="en-US" altLang="zh-TW" dirty="0" smtClean="0">
                <a:solidFill>
                  <a:srgbClr val="FF0000"/>
                </a:solidFill>
                <a:cs typeface="+mj-cs"/>
              </a:rPr>
              <a:t>5-1</a:t>
            </a:r>
            <a:r>
              <a:rPr lang="zh-TW" altLang="en-US" dirty="0" smtClean="0">
                <a:solidFill>
                  <a:srgbClr val="FF0000"/>
                </a:solidFill>
                <a:cs typeface="+mj-cs"/>
              </a:rPr>
              <a:t> </a:t>
            </a:r>
            <a:r>
              <a:rPr lang="en-US" altLang="zh-TW" dirty="0" smtClean="0">
                <a:solidFill>
                  <a:srgbClr val="FF0000"/>
                </a:solidFill>
                <a:cs typeface="+mj-cs"/>
              </a:rPr>
              <a:t>Unavoidable Complications of LASIK</a:t>
            </a:r>
            <a:endParaRPr lang="zh-TW" altLang="en-US" dirty="0">
              <a:solidFill>
                <a:srgbClr val="FF0000"/>
              </a:solidFill>
              <a:cs typeface="+mj-cs"/>
            </a:endParaRPr>
          </a:p>
        </p:txBody>
      </p:sp>
      <p:sp>
        <p:nvSpPr>
          <p:cNvPr id="65538" name="內容版面配置區 2"/>
          <p:cNvSpPr>
            <a:spLocks noGrp="1"/>
          </p:cNvSpPr>
          <p:nvPr>
            <p:ph idx="1"/>
          </p:nvPr>
        </p:nvSpPr>
        <p:spPr>
          <a:xfrm>
            <a:off x="914400" y="2332038"/>
            <a:ext cx="8229600" cy="4525962"/>
          </a:xfrm>
        </p:spPr>
        <p:txBody>
          <a:bodyPr/>
          <a:lstStyle/>
          <a:p>
            <a:r>
              <a:rPr lang="en-US" altLang="zh-TW" sz="3600" dirty="0" smtClean="0">
                <a:solidFill>
                  <a:srgbClr val="00B050"/>
                </a:solidFill>
              </a:rPr>
              <a:t>Poor visual quality </a:t>
            </a:r>
            <a:r>
              <a:rPr lang="en-US" altLang="zh-TW" sz="2800" dirty="0" smtClean="0"/>
              <a:t>----related to ?</a:t>
            </a:r>
          </a:p>
          <a:p>
            <a:pPr>
              <a:buFont typeface="Wingdings 2" pitchFamily="18" charset="2"/>
              <a:buNone/>
            </a:pPr>
            <a:r>
              <a:rPr lang="en-US" altLang="zh-TW" sz="2800" dirty="0" smtClean="0"/>
              <a:t>          * large pupils</a:t>
            </a:r>
          </a:p>
          <a:p>
            <a:pPr>
              <a:buFont typeface="Wingdings 2" pitchFamily="18" charset="2"/>
              <a:buNone/>
            </a:pPr>
            <a:r>
              <a:rPr lang="en-US" altLang="zh-TW" sz="2800" dirty="0" smtClean="0"/>
              <a:t>          * high refractive error ( sphere, cylinder)</a:t>
            </a:r>
          </a:p>
          <a:p>
            <a:pPr>
              <a:buFont typeface="Wingdings 2" pitchFamily="18" charset="2"/>
              <a:buNone/>
            </a:pPr>
            <a:r>
              <a:rPr lang="en-US" altLang="zh-TW" sz="2800" dirty="0" smtClean="0"/>
              <a:t>          * small optical zones</a:t>
            </a:r>
          </a:p>
          <a:p>
            <a:pPr>
              <a:buFont typeface="Wingdings 2" pitchFamily="18" charset="2"/>
              <a:buNone/>
            </a:pPr>
            <a:r>
              <a:rPr lang="en-US" altLang="zh-TW" sz="2800" dirty="0" smtClean="0"/>
              <a:t>          * high order aberration</a:t>
            </a:r>
            <a:endParaRPr lang="zh-TW" altLang="en-US" sz="2800" dirty="0" smtClean="0"/>
          </a:p>
        </p:txBody>
      </p:sp>
    </p:spTree>
  </p:cSld>
  <p:clrMapOvr>
    <a:masterClrMapping/>
  </p:clrMapOvr>
  <p:transition>
    <p:blinds/>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標題 1"/>
          <p:cNvSpPr>
            <a:spLocks noGrp="1"/>
          </p:cNvSpPr>
          <p:nvPr>
            <p:ph type="title"/>
          </p:nvPr>
        </p:nvSpPr>
        <p:spPr/>
        <p:txBody>
          <a:bodyPr/>
          <a:lstStyle/>
          <a:p>
            <a:r>
              <a:rPr lang="en-US" altLang="zh-TW" dirty="0" smtClean="0">
                <a:solidFill>
                  <a:srgbClr val="FF0000"/>
                </a:solidFill>
              </a:rPr>
              <a:t>5-2</a:t>
            </a:r>
            <a:r>
              <a:rPr lang="zh-TW" altLang="en-US" dirty="0" smtClean="0">
                <a:solidFill>
                  <a:srgbClr val="FF0000"/>
                </a:solidFill>
              </a:rPr>
              <a:t>  </a:t>
            </a:r>
            <a:r>
              <a:rPr lang="en-US" altLang="zh-TW" dirty="0" smtClean="0">
                <a:solidFill>
                  <a:srgbClr val="FF0000"/>
                </a:solidFill>
              </a:rPr>
              <a:t>Poor visual quality </a:t>
            </a:r>
            <a:endParaRPr lang="zh-TW" altLang="en-US" dirty="0" smtClean="0">
              <a:solidFill>
                <a:srgbClr val="FF0000"/>
              </a:solidFill>
            </a:endParaRPr>
          </a:p>
        </p:txBody>
      </p:sp>
      <p:sp>
        <p:nvSpPr>
          <p:cNvPr id="67586" name="內容版面配置區 2"/>
          <p:cNvSpPr>
            <a:spLocks noGrp="1"/>
          </p:cNvSpPr>
          <p:nvPr>
            <p:ph idx="1"/>
          </p:nvPr>
        </p:nvSpPr>
        <p:spPr>
          <a:xfrm>
            <a:off x="1116013" y="1628775"/>
            <a:ext cx="8229600" cy="4525963"/>
          </a:xfrm>
        </p:spPr>
        <p:txBody>
          <a:bodyPr/>
          <a:lstStyle/>
          <a:p>
            <a:r>
              <a:rPr lang="en-US" altLang="zh-TW" sz="2800" smtClean="0"/>
              <a:t>Avoid large pupil and high ref error</a:t>
            </a:r>
          </a:p>
          <a:p>
            <a:r>
              <a:rPr lang="en-US" altLang="zh-TW" sz="2800" smtClean="0"/>
              <a:t>Custom ablation for high risk candidates</a:t>
            </a:r>
          </a:p>
          <a:p>
            <a:pPr>
              <a:buFont typeface="Wingdings 2" pitchFamily="18" charset="2"/>
              <a:buNone/>
            </a:pPr>
            <a:r>
              <a:rPr lang="en-US" altLang="zh-TW" sz="2800" smtClean="0"/>
              <a:t>              aspheric  ablation</a:t>
            </a:r>
          </a:p>
          <a:p>
            <a:pPr>
              <a:buFont typeface="Wingdings 2" pitchFamily="18" charset="2"/>
              <a:buNone/>
            </a:pPr>
            <a:r>
              <a:rPr lang="en-US" altLang="zh-TW" sz="2800" smtClean="0"/>
              <a:t>              optimized ablation</a:t>
            </a:r>
          </a:p>
          <a:p>
            <a:pPr>
              <a:buFont typeface="Wingdings 2" pitchFamily="18" charset="2"/>
              <a:buNone/>
            </a:pPr>
            <a:r>
              <a:rPr lang="en-US" altLang="zh-TW" sz="2800" smtClean="0"/>
              <a:t>              wavefront optimized ablation</a:t>
            </a:r>
          </a:p>
          <a:p>
            <a:pPr>
              <a:buFont typeface="Wingdings 2" pitchFamily="18" charset="2"/>
              <a:buNone/>
            </a:pPr>
            <a:r>
              <a:rPr lang="en-US" altLang="zh-TW" sz="2800" smtClean="0"/>
              <a:t>              wavefront-guided ablation</a:t>
            </a:r>
            <a:endParaRPr lang="zh-TW" altLang="en-US" sz="2800" smtClean="0"/>
          </a:p>
        </p:txBody>
      </p:sp>
    </p:spTree>
  </p:cSld>
  <p:clrMapOvr>
    <a:masterClrMapping/>
  </p:clrMapOvr>
  <p:transition>
    <p:blinds/>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0825" y="476250"/>
            <a:ext cx="8229600" cy="1143000"/>
          </a:xfrm>
        </p:spPr>
        <p:txBody>
          <a:bodyPr rtlCol="0">
            <a:normAutofit fontScale="90000"/>
          </a:bodyPr>
          <a:lstStyle/>
          <a:p>
            <a:pPr fontAlgn="auto">
              <a:spcAft>
                <a:spcPts val="0"/>
              </a:spcAft>
              <a:defRPr/>
            </a:pPr>
            <a:r>
              <a:rPr lang="en-US" altLang="zh-TW" dirty="0" smtClean="0">
                <a:solidFill>
                  <a:srgbClr val="FF0000"/>
                </a:solidFill>
                <a:cs typeface="+mj-cs"/>
              </a:rPr>
              <a:t>5-3</a:t>
            </a:r>
            <a:r>
              <a:rPr lang="zh-TW" altLang="en-US" dirty="0" smtClean="0">
                <a:solidFill>
                  <a:srgbClr val="FF0000"/>
                </a:solidFill>
                <a:cs typeface="+mj-cs"/>
              </a:rPr>
              <a:t>  </a:t>
            </a:r>
            <a:r>
              <a:rPr lang="en-US" altLang="zh-TW" dirty="0" smtClean="0">
                <a:solidFill>
                  <a:srgbClr val="FF0000"/>
                </a:solidFill>
                <a:cs typeface="+mj-cs"/>
              </a:rPr>
              <a:t>Unavoidable Complications of LASIK</a:t>
            </a:r>
            <a:endParaRPr lang="zh-TW" altLang="en-US" dirty="0">
              <a:solidFill>
                <a:srgbClr val="FF0000"/>
              </a:solidFill>
              <a:cs typeface="+mj-cs"/>
            </a:endParaRPr>
          </a:p>
        </p:txBody>
      </p:sp>
      <p:sp>
        <p:nvSpPr>
          <p:cNvPr id="69634" name="內容版面配置區 2"/>
          <p:cNvSpPr>
            <a:spLocks noGrp="1"/>
          </p:cNvSpPr>
          <p:nvPr>
            <p:ph idx="1"/>
          </p:nvPr>
        </p:nvSpPr>
        <p:spPr>
          <a:xfrm>
            <a:off x="914400" y="2133600"/>
            <a:ext cx="8229600" cy="4525963"/>
          </a:xfrm>
        </p:spPr>
        <p:txBody>
          <a:bodyPr/>
          <a:lstStyle/>
          <a:p>
            <a:r>
              <a:rPr lang="en-US" altLang="zh-TW" smtClean="0"/>
              <a:t>Keratectasia---- related to  ?</a:t>
            </a:r>
          </a:p>
          <a:p>
            <a:pPr>
              <a:buFont typeface="Wingdings 2" pitchFamily="18" charset="2"/>
              <a:buNone/>
            </a:pPr>
            <a:r>
              <a:rPr lang="en-US" altLang="zh-TW" smtClean="0"/>
              <a:t>           </a:t>
            </a:r>
            <a:r>
              <a:rPr lang="en-US" altLang="zh-TW" sz="2800" smtClean="0"/>
              <a:t>*  thin cornea</a:t>
            </a:r>
          </a:p>
          <a:p>
            <a:pPr>
              <a:buFont typeface="Wingdings 2" pitchFamily="18" charset="2"/>
              <a:buNone/>
            </a:pPr>
            <a:r>
              <a:rPr lang="en-US" altLang="zh-TW" sz="2800" smtClean="0"/>
              <a:t>            *  high refractive error</a:t>
            </a:r>
          </a:p>
          <a:p>
            <a:pPr>
              <a:buFont typeface="Wingdings 2" pitchFamily="18" charset="2"/>
              <a:buNone/>
            </a:pPr>
            <a:r>
              <a:rPr lang="en-US" altLang="zh-TW" sz="2800" smtClean="0"/>
              <a:t>            *  less residual stromal bed</a:t>
            </a:r>
          </a:p>
          <a:p>
            <a:pPr>
              <a:buFont typeface="Wingdings 2" pitchFamily="18" charset="2"/>
              <a:buNone/>
            </a:pPr>
            <a:r>
              <a:rPr lang="en-US" altLang="zh-TW" sz="2800" smtClean="0"/>
              <a:t>            *  enhancement</a:t>
            </a:r>
          </a:p>
          <a:p>
            <a:pPr>
              <a:buFont typeface="Wingdings 2" pitchFamily="18" charset="2"/>
              <a:buNone/>
            </a:pPr>
            <a:r>
              <a:rPr lang="en-US" altLang="zh-TW" sz="2800" smtClean="0"/>
              <a:t>            *  young age</a:t>
            </a:r>
          </a:p>
          <a:p>
            <a:pPr>
              <a:buFont typeface="Wingdings 2" pitchFamily="18" charset="2"/>
              <a:buNone/>
            </a:pPr>
            <a:r>
              <a:rPr lang="en-US" altLang="zh-TW" sz="2800" smtClean="0"/>
              <a:t>            *  Forme Fruste Keratoconus (FFKC)</a:t>
            </a:r>
            <a:endParaRPr lang="zh-TW" altLang="en-US" sz="2800" smtClean="0"/>
          </a:p>
        </p:txBody>
      </p:sp>
    </p:spTree>
  </p:cSld>
  <p:clrMapOvr>
    <a:masterClrMapping/>
  </p:clrMapOvr>
  <p:transition>
    <p:blind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標題 1"/>
          <p:cNvSpPr>
            <a:spLocks noGrp="1"/>
          </p:cNvSpPr>
          <p:nvPr>
            <p:ph type="title"/>
          </p:nvPr>
        </p:nvSpPr>
        <p:spPr/>
        <p:txBody>
          <a:bodyPr/>
          <a:lstStyle/>
          <a:p>
            <a:r>
              <a:rPr lang="en-US" altLang="zh-TW" dirty="0" smtClean="0">
                <a:solidFill>
                  <a:srgbClr val="FF0000"/>
                </a:solidFill>
              </a:rPr>
              <a:t>1-1</a:t>
            </a:r>
            <a:r>
              <a:rPr lang="zh-TW" altLang="en-US" dirty="0" smtClean="0">
                <a:solidFill>
                  <a:srgbClr val="FF0000"/>
                </a:solidFill>
              </a:rPr>
              <a:t> </a:t>
            </a:r>
            <a:r>
              <a:rPr lang="en-US" altLang="zh-TW" dirty="0" smtClean="0">
                <a:solidFill>
                  <a:srgbClr val="FF0000"/>
                </a:solidFill>
              </a:rPr>
              <a:t>Surface Ablation VS LASIK</a:t>
            </a:r>
            <a:endParaRPr lang="zh-TW" altLang="en-US" dirty="0" smtClean="0">
              <a:solidFill>
                <a:srgbClr val="FF0000"/>
              </a:solidFill>
            </a:endParaRPr>
          </a:p>
        </p:txBody>
      </p:sp>
      <p:sp>
        <p:nvSpPr>
          <p:cNvPr id="20482" name="內容版面配置區 2"/>
          <p:cNvSpPr>
            <a:spLocks noGrp="1"/>
          </p:cNvSpPr>
          <p:nvPr>
            <p:ph idx="1"/>
          </p:nvPr>
        </p:nvSpPr>
        <p:spPr/>
        <p:txBody>
          <a:bodyPr/>
          <a:lstStyle/>
          <a:p>
            <a:r>
              <a:rPr lang="en-US" altLang="zh-TW" sz="2800" dirty="0" smtClean="0"/>
              <a:t>Modern LASIK can’t  avoid potential complications  even with the use of </a:t>
            </a:r>
            <a:r>
              <a:rPr lang="en-US" altLang="zh-TW" sz="2800" dirty="0" err="1" smtClean="0"/>
              <a:t>femtosecond</a:t>
            </a:r>
            <a:r>
              <a:rPr lang="en-US" altLang="zh-TW" sz="2800" dirty="0" smtClean="0"/>
              <a:t> laser.</a:t>
            </a:r>
          </a:p>
          <a:p>
            <a:pPr>
              <a:buFont typeface="Wingdings 2" pitchFamily="18" charset="2"/>
              <a:buNone/>
            </a:pPr>
            <a:r>
              <a:rPr lang="en-US" altLang="zh-TW" dirty="0" smtClean="0"/>
              <a:t>               </a:t>
            </a:r>
            <a:r>
              <a:rPr lang="en-US" altLang="zh-TW" sz="2400" dirty="0" smtClean="0"/>
              <a:t>* </a:t>
            </a:r>
            <a:r>
              <a:rPr lang="en-US" altLang="zh-TW" sz="2400" dirty="0" err="1" smtClean="0"/>
              <a:t>Decentered</a:t>
            </a:r>
            <a:r>
              <a:rPr lang="en-US" altLang="zh-TW" sz="2400" dirty="0" smtClean="0"/>
              <a:t> flaps</a:t>
            </a:r>
          </a:p>
          <a:p>
            <a:pPr>
              <a:buFont typeface="Wingdings 2" pitchFamily="18" charset="2"/>
              <a:buNone/>
            </a:pPr>
            <a:r>
              <a:rPr lang="en-US" altLang="zh-TW" sz="2400" dirty="0" smtClean="0"/>
              <a:t>                    * Epithelial </a:t>
            </a:r>
            <a:r>
              <a:rPr lang="en-US" altLang="zh-TW" sz="2400" dirty="0" err="1" smtClean="0"/>
              <a:t>ingrowth</a:t>
            </a:r>
            <a:endParaRPr lang="en-US" altLang="zh-TW" sz="2400" dirty="0" smtClean="0"/>
          </a:p>
          <a:p>
            <a:pPr>
              <a:buFont typeface="Wingdings 2" pitchFamily="18" charset="2"/>
              <a:buNone/>
            </a:pPr>
            <a:r>
              <a:rPr lang="en-US" altLang="zh-TW" sz="2400" dirty="0" smtClean="0"/>
              <a:t>                    * </a:t>
            </a:r>
            <a:r>
              <a:rPr lang="en-US" altLang="zh-TW" sz="2400" dirty="0" err="1" smtClean="0"/>
              <a:t>Striae</a:t>
            </a:r>
            <a:endParaRPr lang="en-US" altLang="zh-TW" sz="2400" dirty="0" smtClean="0"/>
          </a:p>
          <a:p>
            <a:pPr>
              <a:buFont typeface="Wingdings 2" pitchFamily="18" charset="2"/>
              <a:buNone/>
            </a:pPr>
            <a:r>
              <a:rPr lang="en-US" altLang="zh-TW" sz="2400" dirty="0" smtClean="0"/>
              <a:t>                    * Flap dislocation</a:t>
            </a:r>
          </a:p>
          <a:p>
            <a:pPr>
              <a:buFont typeface="Wingdings 2" pitchFamily="18" charset="2"/>
              <a:buNone/>
            </a:pPr>
            <a:r>
              <a:rPr lang="en-US" altLang="zh-TW" sz="2400" dirty="0" smtClean="0"/>
              <a:t>                    * DLK</a:t>
            </a:r>
          </a:p>
          <a:p>
            <a:pPr>
              <a:buFont typeface="Wingdings 2" pitchFamily="18" charset="2"/>
              <a:buNone/>
            </a:pPr>
            <a:r>
              <a:rPr lang="en-US" altLang="zh-TW" sz="2400" dirty="0" smtClean="0"/>
              <a:t>                    * Increased risk of </a:t>
            </a:r>
            <a:r>
              <a:rPr lang="en-US" altLang="zh-TW" sz="2400" dirty="0" err="1" smtClean="0"/>
              <a:t>ectasia</a:t>
            </a:r>
            <a:endParaRPr lang="en-US" altLang="zh-TW" sz="2400" dirty="0" smtClean="0"/>
          </a:p>
          <a:p>
            <a:pPr>
              <a:buFont typeface="Wingdings 2" pitchFamily="18" charset="2"/>
              <a:buNone/>
            </a:pPr>
            <a:r>
              <a:rPr lang="en-US" altLang="zh-TW" sz="2400" dirty="0" smtClean="0"/>
              <a:t>                    * Dry eye</a:t>
            </a:r>
            <a:endParaRPr lang="zh-TW" altLang="en-US" sz="2400" dirty="0" smtClean="0"/>
          </a:p>
        </p:txBody>
      </p:sp>
    </p:spTree>
  </p:cSld>
  <p:clrMapOvr>
    <a:masterClrMapping/>
  </p:clrMapOvr>
  <p:transition>
    <p:blinds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normAutofit fontScale="90000"/>
          </a:bodyPr>
          <a:lstStyle/>
          <a:p>
            <a:pPr fontAlgn="auto">
              <a:spcAft>
                <a:spcPts val="0"/>
              </a:spcAft>
              <a:defRPr/>
            </a:pPr>
            <a:r>
              <a:rPr lang="en-US" altLang="zh-TW" dirty="0" smtClean="0">
                <a:solidFill>
                  <a:srgbClr val="FF0000"/>
                </a:solidFill>
                <a:cs typeface="+mj-cs"/>
              </a:rPr>
              <a:t>5-4</a:t>
            </a:r>
            <a:r>
              <a:rPr lang="zh-TW" altLang="en-US" dirty="0" smtClean="0">
                <a:solidFill>
                  <a:srgbClr val="FF0000"/>
                </a:solidFill>
                <a:cs typeface="+mj-cs"/>
              </a:rPr>
              <a:t> </a:t>
            </a:r>
            <a:r>
              <a:rPr lang="en-US" altLang="zh-TW" dirty="0" smtClean="0">
                <a:solidFill>
                  <a:srgbClr val="FF0000"/>
                </a:solidFill>
                <a:cs typeface="+mj-cs"/>
              </a:rPr>
              <a:t>Post-Lasik </a:t>
            </a:r>
            <a:r>
              <a:rPr lang="en-US" altLang="zh-TW" dirty="0" err="1" smtClean="0">
                <a:solidFill>
                  <a:srgbClr val="FF0000"/>
                </a:solidFill>
                <a:cs typeface="+mj-cs"/>
              </a:rPr>
              <a:t>Keratectasia</a:t>
            </a:r>
            <a:r>
              <a:rPr lang="en-US" altLang="zh-TW" dirty="0" smtClean="0">
                <a:solidFill>
                  <a:srgbClr val="FF0000"/>
                </a:solidFill>
                <a:cs typeface="+mj-cs"/>
              </a:rPr>
              <a:t> Prevention</a:t>
            </a:r>
            <a:endParaRPr lang="zh-TW" altLang="en-US" dirty="0">
              <a:solidFill>
                <a:srgbClr val="FF0000"/>
              </a:solidFill>
              <a:cs typeface="+mj-cs"/>
            </a:endParaRPr>
          </a:p>
        </p:txBody>
      </p:sp>
      <p:sp>
        <p:nvSpPr>
          <p:cNvPr id="71682" name="內容版面配置區 2"/>
          <p:cNvSpPr>
            <a:spLocks noGrp="1"/>
          </p:cNvSpPr>
          <p:nvPr>
            <p:ph idx="1"/>
          </p:nvPr>
        </p:nvSpPr>
        <p:spPr/>
        <p:txBody>
          <a:bodyPr/>
          <a:lstStyle/>
          <a:p>
            <a:r>
              <a:rPr lang="en-US" altLang="zh-TW" sz="2800" dirty="0" smtClean="0">
                <a:solidFill>
                  <a:srgbClr val="FF0000"/>
                </a:solidFill>
              </a:rPr>
              <a:t>Proper patients selection-</a:t>
            </a:r>
            <a:r>
              <a:rPr lang="en-US" altLang="zh-TW" dirty="0" smtClean="0"/>
              <a:t>-- “ </a:t>
            </a:r>
            <a:r>
              <a:rPr lang="en-US" altLang="zh-TW" sz="2400" dirty="0" smtClean="0"/>
              <a:t>I would rather lose the patient than have a poor result</a:t>
            </a:r>
            <a:r>
              <a:rPr lang="en-US" altLang="zh-TW" dirty="0" smtClean="0"/>
              <a:t>.”     </a:t>
            </a:r>
            <a:r>
              <a:rPr lang="en-US" altLang="zh-TW" sz="1800" dirty="0" err="1" smtClean="0"/>
              <a:t>Lucio</a:t>
            </a:r>
            <a:r>
              <a:rPr lang="en-US" altLang="zh-TW" sz="1800" dirty="0" smtClean="0"/>
              <a:t> </a:t>
            </a:r>
            <a:r>
              <a:rPr lang="en-US" altLang="zh-TW" sz="1800" dirty="0" err="1" smtClean="0"/>
              <a:t>Buratto</a:t>
            </a:r>
            <a:r>
              <a:rPr lang="en-US" altLang="zh-TW" sz="1800" dirty="0" smtClean="0"/>
              <a:t> MD</a:t>
            </a:r>
          </a:p>
          <a:p>
            <a:r>
              <a:rPr lang="en-US" altLang="zh-TW" sz="2800" dirty="0" smtClean="0">
                <a:solidFill>
                  <a:srgbClr val="FF0000"/>
                </a:solidFill>
              </a:rPr>
              <a:t>Getting the help of good diagnostic  instruments</a:t>
            </a:r>
          </a:p>
          <a:p>
            <a:pPr>
              <a:buFont typeface="Wingdings 2" pitchFamily="18" charset="2"/>
              <a:buNone/>
            </a:pPr>
            <a:r>
              <a:rPr lang="en-US" altLang="zh-TW" sz="2400" dirty="0" smtClean="0">
                <a:solidFill>
                  <a:srgbClr val="FF0000"/>
                </a:solidFill>
              </a:rPr>
              <a:t>     </a:t>
            </a:r>
            <a:r>
              <a:rPr lang="en-US" altLang="zh-TW" sz="2400" dirty="0" smtClean="0"/>
              <a:t>                 </a:t>
            </a:r>
            <a:r>
              <a:rPr lang="en-US" altLang="zh-TW" sz="2400" dirty="0" err="1" smtClean="0"/>
              <a:t>Orbscan</a:t>
            </a:r>
            <a:endParaRPr lang="en-US" altLang="zh-TW" sz="2400" dirty="0" smtClean="0"/>
          </a:p>
          <a:p>
            <a:pPr>
              <a:buFont typeface="Wingdings 2" pitchFamily="18" charset="2"/>
              <a:buNone/>
            </a:pPr>
            <a:r>
              <a:rPr lang="en-US" altLang="zh-TW" sz="2400" dirty="0" smtClean="0"/>
              <a:t>                      </a:t>
            </a:r>
            <a:r>
              <a:rPr lang="en-US" altLang="zh-TW" sz="2400" dirty="0" err="1" smtClean="0"/>
              <a:t>Pentacam</a:t>
            </a:r>
            <a:r>
              <a:rPr lang="en-US" altLang="zh-TW" sz="2400" dirty="0" smtClean="0"/>
              <a:t> (CTSP, PF )</a:t>
            </a:r>
          </a:p>
          <a:p>
            <a:pPr>
              <a:buFont typeface="Wingdings 2" pitchFamily="18" charset="2"/>
              <a:buNone/>
            </a:pPr>
            <a:r>
              <a:rPr lang="en-US" altLang="zh-TW" sz="2400" dirty="0" smtClean="0"/>
              <a:t>                      Ocular Response Analyzer ( corneal hysteresis)</a:t>
            </a:r>
          </a:p>
          <a:p>
            <a:r>
              <a:rPr lang="en-US" altLang="zh-TW" sz="2800" dirty="0" err="1" smtClean="0">
                <a:solidFill>
                  <a:srgbClr val="FF0000"/>
                </a:solidFill>
              </a:rPr>
              <a:t>Ectasia</a:t>
            </a:r>
            <a:r>
              <a:rPr lang="en-US" altLang="zh-TW" sz="2800" dirty="0" smtClean="0">
                <a:solidFill>
                  <a:srgbClr val="FF0000"/>
                </a:solidFill>
              </a:rPr>
              <a:t> Risk Score System  (ERSS</a:t>
            </a:r>
            <a:r>
              <a:rPr lang="en-US" altLang="zh-TW" sz="2800" dirty="0" smtClean="0">
                <a:solidFill>
                  <a:srgbClr val="0070C0"/>
                </a:solidFill>
              </a:rPr>
              <a:t>)---</a:t>
            </a:r>
            <a:r>
              <a:rPr lang="en-US" altLang="zh-TW" sz="2400" dirty="0" smtClean="0"/>
              <a:t>Randleman</a:t>
            </a:r>
          </a:p>
          <a:p>
            <a:r>
              <a:rPr lang="en-US" altLang="zh-TW" sz="2400" dirty="0" smtClean="0">
                <a:solidFill>
                  <a:srgbClr val="FF0000"/>
                </a:solidFill>
              </a:rPr>
              <a:t>SBK  or Surface ablation in marginal cases</a:t>
            </a:r>
            <a:endParaRPr lang="zh-TW" altLang="en-US" sz="2400" dirty="0" smtClean="0">
              <a:solidFill>
                <a:srgbClr val="FF0000"/>
              </a:solidFill>
            </a:endParaRPr>
          </a:p>
        </p:txBody>
      </p:sp>
    </p:spTree>
  </p:cSld>
  <p:clrMapOvr>
    <a:masterClrMapping/>
  </p:clrMapOvr>
  <p:transition>
    <p:blinds/>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39750" y="4797425"/>
            <a:ext cx="8229600" cy="1143000"/>
          </a:xfrm>
        </p:spPr>
        <p:txBody>
          <a:bodyPr rtlCol="0">
            <a:normAutofit fontScale="90000"/>
          </a:bodyPr>
          <a:lstStyle/>
          <a:p>
            <a:pPr fontAlgn="auto">
              <a:spcAft>
                <a:spcPts val="0"/>
              </a:spcAft>
              <a:defRPr/>
            </a:pPr>
            <a:r>
              <a:rPr lang="en-US" altLang="zh-TW" sz="2800" dirty="0" err="1" smtClean="0">
                <a:cs typeface="+mj-cs"/>
              </a:rPr>
              <a:t>Ectasia</a:t>
            </a:r>
            <a:r>
              <a:rPr lang="en-US" altLang="zh-TW" sz="2800" dirty="0" smtClean="0">
                <a:cs typeface="+mj-cs"/>
              </a:rPr>
              <a:t> Risk Factor Score</a:t>
            </a:r>
            <a:br>
              <a:rPr lang="en-US" altLang="zh-TW" sz="2800" dirty="0" smtClean="0">
                <a:cs typeface="+mj-cs"/>
              </a:rPr>
            </a:br>
            <a:r>
              <a:rPr lang="en-US" altLang="zh-TW" sz="2200" dirty="0" smtClean="0">
                <a:solidFill>
                  <a:srgbClr val="FF0000"/>
                </a:solidFill>
                <a:cs typeface="+mj-cs"/>
              </a:rPr>
              <a:t>low(0-2), moderate (3), high (&gt;4)</a:t>
            </a:r>
            <a:r>
              <a:rPr lang="en-US" altLang="zh-TW" sz="2800" dirty="0" smtClean="0">
                <a:cs typeface="+mj-cs"/>
              </a:rPr>
              <a:t/>
            </a:r>
            <a:br>
              <a:rPr lang="en-US" altLang="zh-TW" sz="2800" dirty="0" smtClean="0">
                <a:cs typeface="+mj-cs"/>
              </a:rPr>
            </a:br>
            <a:r>
              <a:rPr lang="en-US" altLang="zh-TW" sz="2000" dirty="0" smtClean="0">
                <a:cs typeface="+mj-cs"/>
              </a:rPr>
              <a:t/>
            </a:r>
            <a:br>
              <a:rPr lang="en-US" altLang="zh-TW" sz="2000" dirty="0" smtClean="0">
                <a:cs typeface="+mj-cs"/>
              </a:rPr>
            </a:br>
            <a:r>
              <a:rPr lang="en-US" altLang="zh-TW" sz="2000" dirty="0" smtClean="0">
                <a:cs typeface="+mj-cs"/>
              </a:rPr>
              <a:t>                    Randleman    Jan 2008  Ophthalmology </a:t>
            </a:r>
            <a:endParaRPr lang="zh-TW" altLang="en-US" sz="2000" dirty="0">
              <a:cs typeface="+mj-cs"/>
            </a:endParaRPr>
          </a:p>
        </p:txBody>
      </p:sp>
      <p:pic>
        <p:nvPicPr>
          <p:cNvPr id="73730" name="Picture 2"/>
          <p:cNvPicPr>
            <a:picLocks noGrp="1" noChangeAspect="1" noChangeArrowheads="1"/>
          </p:cNvPicPr>
          <p:nvPr>
            <p:ph idx="1"/>
          </p:nvPr>
        </p:nvPicPr>
        <p:blipFill>
          <a:blip r:embed="rId3" cstate="email"/>
          <a:srcRect/>
          <a:stretch>
            <a:fillRect/>
          </a:stretch>
        </p:blipFill>
        <p:spPr>
          <a:xfrm>
            <a:off x="44450" y="908050"/>
            <a:ext cx="8963025" cy="3313113"/>
          </a:xfrm>
        </p:spPr>
      </p:pic>
      <p:pic>
        <p:nvPicPr>
          <p:cNvPr id="73731" name="Picture 2"/>
          <p:cNvPicPr>
            <a:picLocks noChangeAspect="1" noChangeArrowheads="1"/>
          </p:cNvPicPr>
          <p:nvPr/>
        </p:nvPicPr>
        <p:blipFill>
          <a:blip r:embed="rId4" cstate="email"/>
          <a:srcRect/>
          <a:stretch>
            <a:fillRect/>
          </a:stretch>
        </p:blipFill>
        <p:spPr bwMode="auto">
          <a:xfrm>
            <a:off x="9144000" y="6286500"/>
            <a:ext cx="73025" cy="46038"/>
          </a:xfrm>
          <a:prstGeom prst="rect">
            <a:avLst/>
          </a:prstGeom>
          <a:noFill/>
          <a:ln w="9525">
            <a:noFill/>
            <a:miter lim="800000"/>
            <a:headEnd/>
            <a:tailEnd/>
          </a:ln>
        </p:spPr>
      </p:pic>
    </p:spTree>
  </p:cSld>
  <p:clrMapOvr>
    <a:masterClrMapping/>
  </p:clrMapOvr>
  <p:transition>
    <p:blinds/>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標題 1"/>
          <p:cNvSpPr>
            <a:spLocks noGrp="1"/>
          </p:cNvSpPr>
          <p:nvPr>
            <p:ph type="title"/>
          </p:nvPr>
        </p:nvSpPr>
        <p:spPr/>
        <p:txBody>
          <a:bodyPr/>
          <a:lstStyle/>
          <a:p>
            <a:r>
              <a:rPr lang="en-US" altLang="zh-TW" dirty="0" smtClean="0">
                <a:solidFill>
                  <a:srgbClr val="FF0000"/>
                </a:solidFill>
              </a:rPr>
              <a:t>5-5</a:t>
            </a:r>
            <a:r>
              <a:rPr lang="zh-TW" altLang="en-US" dirty="0" smtClean="0">
                <a:solidFill>
                  <a:srgbClr val="FF0000"/>
                </a:solidFill>
              </a:rPr>
              <a:t> </a:t>
            </a:r>
            <a:r>
              <a:rPr lang="en-US" altLang="zh-TW" dirty="0" smtClean="0">
                <a:solidFill>
                  <a:srgbClr val="FF0000"/>
                </a:solidFill>
              </a:rPr>
              <a:t>Management of </a:t>
            </a:r>
            <a:r>
              <a:rPr lang="en-US" altLang="zh-TW" dirty="0" err="1" smtClean="0">
                <a:solidFill>
                  <a:srgbClr val="FF0000"/>
                </a:solidFill>
              </a:rPr>
              <a:t>ectasia</a:t>
            </a:r>
            <a:endParaRPr lang="zh-TW" altLang="en-US" dirty="0" smtClean="0">
              <a:solidFill>
                <a:srgbClr val="FF0000"/>
              </a:solidFill>
            </a:endParaRPr>
          </a:p>
        </p:txBody>
      </p:sp>
      <p:sp>
        <p:nvSpPr>
          <p:cNvPr id="79874" name="內容版面配置區 2"/>
          <p:cNvSpPr>
            <a:spLocks noGrp="1"/>
          </p:cNvSpPr>
          <p:nvPr>
            <p:ph idx="1"/>
          </p:nvPr>
        </p:nvSpPr>
        <p:spPr>
          <a:xfrm>
            <a:off x="1116013" y="1989138"/>
            <a:ext cx="8229600" cy="4525962"/>
          </a:xfrm>
        </p:spPr>
        <p:txBody>
          <a:bodyPr/>
          <a:lstStyle/>
          <a:p>
            <a:r>
              <a:rPr lang="en-US" altLang="zh-TW" sz="2800" smtClean="0"/>
              <a:t>Rigid gas-permeable CL</a:t>
            </a:r>
          </a:p>
          <a:p>
            <a:r>
              <a:rPr lang="en-US" altLang="zh-TW" sz="2800" smtClean="0"/>
              <a:t>Intrastromal corneal ring segment(ICRS)</a:t>
            </a:r>
          </a:p>
          <a:p>
            <a:r>
              <a:rPr lang="en-US" altLang="zh-TW" sz="2800" smtClean="0"/>
              <a:t>Collagen cross-linking</a:t>
            </a:r>
          </a:p>
          <a:p>
            <a:r>
              <a:rPr lang="en-US" altLang="zh-TW" sz="2800" smtClean="0"/>
              <a:t>PK</a:t>
            </a:r>
            <a:endParaRPr lang="zh-TW" altLang="en-US" sz="2800" smtClean="0"/>
          </a:p>
        </p:txBody>
      </p:sp>
    </p:spTree>
  </p:cSld>
  <p:clrMapOvr>
    <a:masterClrMapping/>
  </p:clrMapOvr>
  <p:transition>
    <p:blinds/>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28596" y="857232"/>
            <a:ext cx="8229600" cy="1143000"/>
          </a:xfrm>
        </p:spPr>
        <p:txBody>
          <a:bodyPr rtlCol="0">
            <a:normAutofit fontScale="90000"/>
          </a:bodyPr>
          <a:lstStyle/>
          <a:p>
            <a:pPr fontAlgn="auto">
              <a:spcAft>
                <a:spcPts val="0"/>
              </a:spcAft>
              <a:defRPr/>
            </a:pPr>
            <a:r>
              <a:rPr lang="en-US" altLang="zh-TW" sz="2400" dirty="0" smtClean="0">
                <a:solidFill>
                  <a:srgbClr val="FF0000"/>
                </a:solidFill>
                <a:cs typeface="+mj-cs"/>
              </a:rPr>
              <a:t>5-6</a:t>
            </a:r>
            <a:r>
              <a:rPr lang="zh-TW" altLang="en-US" sz="2400" dirty="0" smtClean="0">
                <a:solidFill>
                  <a:srgbClr val="FF0000"/>
                </a:solidFill>
                <a:cs typeface="+mj-cs"/>
              </a:rPr>
              <a:t>    </a:t>
            </a:r>
            <a:r>
              <a:rPr lang="en-US" altLang="zh-TW" sz="2400" dirty="0" err="1" smtClean="0">
                <a:solidFill>
                  <a:srgbClr val="FF0000"/>
                </a:solidFill>
                <a:cs typeface="+mj-cs"/>
              </a:rPr>
              <a:t>Intrastromal</a:t>
            </a:r>
            <a:r>
              <a:rPr lang="en-US" altLang="zh-TW" sz="2400" dirty="0" smtClean="0">
                <a:solidFill>
                  <a:srgbClr val="FF0000"/>
                </a:solidFill>
                <a:cs typeface="+mj-cs"/>
              </a:rPr>
              <a:t>  corneal ring segment (ICRS) for post </a:t>
            </a:r>
            <a:r>
              <a:rPr lang="en-US" altLang="zh-TW" sz="2400" dirty="0" err="1" smtClean="0">
                <a:solidFill>
                  <a:srgbClr val="FF0000"/>
                </a:solidFill>
                <a:cs typeface="+mj-cs"/>
              </a:rPr>
              <a:t>lasik</a:t>
            </a:r>
            <a:r>
              <a:rPr lang="en-US" altLang="zh-TW" sz="2400" dirty="0" smtClean="0">
                <a:solidFill>
                  <a:srgbClr val="FF0000"/>
                </a:solidFill>
                <a:cs typeface="+mj-cs"/>
              </a:rPr>
              <a:t> </a:t>
            </a:r>
            <a:r>
              <a:rPr lang="en-US" altLang="zh-TW" sz="2400" dirty="0" err="1" smtClean="0">
                <a:solidFill>
                  <a:srgbClr val="FF0000"/>
                </a:solidFill>
                <a:cs typeface="+mj-cs"/>
              </a:rPr>
              <a:t>ectasia</a:t>
            </a:r>
            <a:r>
              <a:rPr lang="en-US" altLang="zh-TW" sz="3200" dirty="0" smtClean="0">
                <a:cs typeface="+mj-cs"/>
              </a:rPr>
              <a:t/>
            </a:r>
            <a:br>
              <a:rPr lang="en-US" altLang="zh-TW" sz="3200" dirty="0" smtClean="0">
                <a:cs typeface="+mj-cs"/>
              </a:rPr>
            </a:br>
            <a:r>
              <a:rPr lang="en-US" altLang="zh-TW" sz="3200" dirty="0" smtClean="0">
                <a:cs typeface="+mj-cs"/>
              </a:rPr>
              <a:t>                         </a:t>
            </a:r>
            <a:r>
              <a:rPr lang="en-US" altLang="zh-TW" sz="2000" dirty="0" err="1" smtClean="0">
                <a:cs typeface="+mj-cs"/>
              </a:rPr>
              <a:t>Torquetti</a:t>
            </a:r>
            <a:r>
              <a:rPr lang="en-US" altLang="zh-TW" sz="2000" dirty="0" smtClean="0">
                <a:cs typeface="+mj-cs"/>
              </a:rPr>
              <a:t>   JCRS   June 2010 </a:t>
            </a:r>
            <a:endParaRPr lang="zh-TW" altLang="en-US" sz="2000" dirty="0">
              <a:cs typeface="+mj-cs"/>
            </a:endParaRPr>
          </a:p>
        </p:txBody>
      </p:sp>
      <p:pic>
        <p:nvPicPr>
          <p:cNvPr id="81922" name="內容版面配置區 3" descr="掃瞄0012.jpg"/>
          <p:cNvPicPr>
            <a:picLocks noGrp="1" noChangeAspect="1"/>
          </p:cNvPicPr>
          <p:nvPr>
            <p:ph idx="1"/>
          </p:nvPr>
        </p:nvPicPr>
        <p:blipFill>
          <a:blip r:embed="rId3" cstate="email"/>
          <a:srcRect/>
          <a:stretch>
            <a:fillRect/>
          </a:stretch>
        </p:blipFill>
        <p:spPr>
          <a:xfrm>
            <a:off x="471488" y="2357430"/>
            <a:ext cx="8672512" cy="3384550"/>
          </a:xfrm>
        </p:spPr>
      </p:pic>
    </p:spTree>
  </p:cSld>
  <p:clrMapOvr>
    <a:masterClrMapping/>
  </p:clrMapOvr>
  <p:transition>
    <p:blinds/>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標題 1"/>
          <p:cNvSpPr>
            <a:spLocks noGrp="1"/>
          </p:cNvSpPr>
          <p:nvPr>
            <p:ph type="title"/>
          </p:nvPr>
        </p:nvSpPr>
        <p:spPr/>
        <p:txBody>
          <a:bodyPr/>
          <a:lstStyle/>
          <a:p>
            <a:r>
              <a:rPr lang="en-US" altLang="zh-TW" dirty="0" smtClean="0">
                <a:solidFill>
                  <a:srgbClr val="FF0000"/>
                </a:solidFill>
              </a:rPr>
              <a:t>5-7</a:t>
            </a:r>
            <a:r>
              <a:rPr lang="zh-TW" altLang="en-US" dirty="0" smtClean="0">
                <a:solidFill>
                  <a:srgbClr val="FF0000"/>
                </a:solidFill>
              </a:rPr>
              <a:t> </a:t>
            </a:r>
            <a:r>
              <a:rPr lang="en-US" altLang="zh-TW" dirty="0" smtClean="0">
                <a:solidFill>
                  <a:srgbClr val="FF0000"/>
                </a:solidFill>
              </a:rPr>
              <a:t>Collagen Cross Linking</a:t>
            </a:r>
            <a:endParaRPr lang="zh-TW" altLang="en-US" dirty="0" smtClean="0">
              <a:solidFill>
                <a:srgbClr val="FF0000"/>
              </a:solidFill>
            </a:endParaRPr>
          </a:p>
        </p:txBody>
      </p:sp>
      <p:sp>
        <p:nvSpPr>
          <p:cNvPr id="83970" name="內容版面配置區 2"/>
          <p:cNvSpPr>
            <a:spLocks noGrp="1"/>
          </p:cNvSpPr>
          <p:nvPr>
            <p:ph idx="1"/>
          </p:nvPr>
        </p:nvSpPr>
        <p:spPr>
          <a:xfrm>
            <a:off x="539750" y="1916113"/>
            <a:ext cx="8229600" cy="4525962"/>
          </a:xfrm>
        </p:spPr>
        <p:txBody>
          <a:bodyPr/>
          <a:lstStyle/>
          <a:p>
            <a:r>
              <a:rPr lang="en-US" altLang="zh-TW" sz="2800" smtClean="0"/>
              <a:t>Clinical application since 2000</a:t>
            </a:r>
          </a:p>
          <a:p>
            <a:r>
              <a:rPr lang="en-US" altLang="zh-TW" sz="2800" smtClean="0"/>
              <a:t>Photomediator----riboflavin</a:t>
            </a:r>
          </a:p>
          <a:p>
            <a:r>
              <a:rPr lang="en-US" altLang="zh-TW" sz="2800" smtClean="0"/>
              <a:t>Excitation light-----UVA (360nm)</a:t>
            </a:r>
          </a:p>
          <a:p>
            <a:r>
              <a:rPr lang="en-US" altLang="zh-TW" sz="2800" smtClean="0"/>
              <a:t>Clinical results effective for keratoconus</a:t>
            </a:r>
          </a:p>
          <a:p>
            <a:r>
              <a:rPr lang="en-US" altLang="zh-TW" sz="2800" smtClean="0"/>
              <a:t>Further investigation needed for post-lasik ectasia</a:t>
            </a:r>
          </a:p>
          <a:p>
            <a:r>
              <a:rPr lang="en-US" altLang="zh-TW" sz="2800" smtClean="0"/>
              <a:t>Combine PRK for primary keratoconus</a:t>
            </a:r>
            <a:endParaRPr lang="zh-TW" altLang="en-US" sz="2800" smtClean="0"/>
          </a:p>
        </p:txBody>
      </p:sp>
    </p:spTree>
  </p:cSld>
  <p:clrMapOvr>
    <a:masterClrMapping/>
  </p:clrMapOvr>
  <p:transition>
    <p:blinds/>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標題 1"/>
          <p:cNvSpPr>
            <a:spLocks noGrp="1"/>
          </p:cNvSpPr>
          <p:nvPr>
            <p:ph type="title"/>
          </p:nvPr>
        </p:nvSpPr>
        <p:spPr>
          <a:xfrm>
            <a:off x="1258888" y="5715000"/>
            <a:ext cx="8229600" cy="1143000"/>
          </a:xfrm>
        </p:spPr>
        <p:txBody>
          <a:bodyPr/>
          <a:lstStyle/>
          <a:p>
            <a:r>
              <a:rPr lang="en-US" altLang="zh-TW" sz="2400" smtClean="0"/>
              <a:t>Wollensak   AJO May 2003</a:t>
            </a:r>
            <a:endParaRPr lang="zh-TW" altLang="en-US" sz="2400" smtClean="0"/>
          </a:p>
        </p:txBody>
      </p:sp>
      <p:pic>
        <p:nvPicPr>
          <p:cNvPr id="86018" name="內容版面配置區 3" descr="掃瞄0002.jpg"/>
          <p:cNvPicPr>
            <a:picLocks noGrp="1" noChangeAspect="1"/>
          </p:cNvPicPr>
          <p:nvPr>
            <p:ph idx="1"/>
          </p:nvPr>
        </p:nvPicPr>
        <p:blipFill>
          <a:blip r:embed="rId3" cstate="email"/>
          <a:srcRect/>
          <a:stretch>
            <a:fillRect/>
          </a:stretch>
        </p:blipFill>
        <p:spPr>
          <a:xfrm>
            <a:off x="900113" y="0"/>
            <a:ext cx="6985000" cy="5772150"/>
          </a:xfrm>
        </p:spPr>
      </p:pic>
    </p:spTree>
  </p:cSld>
  <p:clrMapOvr>
    <a:masterClrMapping/>
  </p:clrMapOvr>
  <p:transition>
    <p:blinds/>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714348" y="500042"/>
            <a:ext cx="7772400" cy="1470025"/>
          </a:xfrm>
        </p:spPr>
        <p:txBody>
          <a:bodyPr/>
          <a:lstStyle/>
          <a:p>
            <a:r>
              <a:rPr lang="en-US" altLang="zh-TW" dirty="0" smtClean="0">
                <a:solidFill>
                  <a:srgbClr val="FF0000"/>
                </a:solidFill>
              </a:rPr>
              <a:t>Conclusions </a:t>
            </a:r>
            <a:endParaRPr lang="zh-TW" altLang="en-US" dirty="0">
              <a:solidFill>
                <a:srgbClr val="FF0000"/>
              </a:solidFill>
            </a:endParaRPr>
          </a:p>
        </p:txBody>
      </p:sp>
      <p:sp>
        <p:nvSpPr>
          <p:cNvPr id="3" name="副標題 2"/>
          <p:cNvSpPr>
            <a:spLocks noGrp="1"/>
          </p:cNvSpPr>
          <p:nvPr>
            <p:ph type="subTitle" idx="1"/>
          </p:nvPr>
        </p:nvSpPr>
        <p:spPr>
          <a:xfrm>
            <a:off x="642910" y="2714620"/>
            <a:ext cx="7986746" cy="1752600"/>
          </a:xfrm>
        </p:spPr>
        <p:txBody>
          <a:bodyPr>
            <a:normAutofit fontScale="92500"/>
          </a:bodyPr>
          <a:lstStyle/>
          <a:p>
            <a:pPr marL="514350" indent="-514350">
              <a:buAutoNum type="arabicPlain"/>
            </a:pPr>
            <a:r>
              <a:rPr lang="zh-TW" altLang="en-US" sz="3500" dirty="0" smtClean="0"/>
              <a:t>准分子雷射角膜屈光手術最新發展動向</a:t>
            </a:r>
            <a:endParaRPr lang="en-US" altLang="zh-TW" sz="3500" dirty="0" smtClean="0"/>
          </a:p>
          <a:p>
            <a:pPr marL="514350" indent="-514350"/>
            <a:r>
              <a:rPr lang="en-US" altLang="zh-TW" sz="3500" dirty="0" smtClean="0"/>
              <a:t>2       </a:t>
            </a:r>
            <a:r>
              <a:rPr lang="zh-TW" altLang="en-US" sz="3500" dirty="0" smtClean="0"/>
              <a:t>飛秒雷射在眼科的應用</a:t>
            </a:r>
            <a:endParaRPr lang="en-US" altLang="zh-TW" sz="3500" dirty="0" smtClean="0"/>
          </a:p>
          <a:p>
            <a:pPr marL="514350" indent="-514350"/>
            <a:r>
              <a:rPr lang="en-US" altLang="zh-TW" sz="3500" dirty="0" smtClean="0"/>
              <a:t>3      </a:t>
            </a:r>
            <a:r>
              <a:rPr lang="zh-TW" altLang="en-US" sz="3500" b="1" dirty="0" smtClean="0"/>
              <a:t>成熟的老視手術離我們有多遠</a:t>
            </a:r>
            <a:endParaRPr lang="zh-TW" altLang="en-US" sz="3500" dirty="0" smtClean="0"/>
          </a:p>
          <a:p>
            <a:pPr marL="514350" indent="-514350"/>
            <a:endParaRPr lang="en-US" altLang="zh-TW" dirty="0" smtClean="0"/>
          </a:p>
          <a:p>
            <a:pPr marL="514350" indent="-514350"/>
            <a:endParaRPr lang="zh-TW" altLang="en-US" dirty="0" smtClean="0"/>
          </a:p>
          <a:p>
            <a:pPr marL="514350" indent="-514350">
              <a:buAutoNum type="arabicPlain"/>
            </a:pPr>
            <a:endParaRPr lang="zh-TW" altLang="en-US" dirty="0" smtClean="0"/>
          </a:p>
          <a:p>
            <a:endParaRPr lang="zh-TW"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3" descr="F:\簡報智慧王\簡報智慧王 Vol04\JPG\12009003y.jpg"/>
          <p:cNvPicPr>
            <a:picLocks noChangeAspect="1" noChangeArrowheads="1"/>
          </p:cNvPicPr>
          <p:nvPr/>
        </p:nvPicPr>
        <p:blipFill>
          <a:blip r:embed="rId3" cstate="email"/>
          <a:srcRect/>
          <a:stretch>
            <a:fillRect/>
          </a:stretch>
        </p:blipFill>
        <p:spPr bwMode="auto">
          <a:xfrm>
            <a:off x="0" y="0"/>
            <a:ext cx="9144000" cy="6858000"/>
          </a:xfrm>
          <a:prstGeom prst="rect">
            <a:avLst/>
          </a:prstGeom>
          <a:noFill/>
          <a:ln w="9525">
            <a:noFill/>
            <a:miter lim="800000"/>
            <a:headEnd/>
            <a:tailEnd/>
          </a:ln>
        </p:spPr>
      </p:pic>
      <p:sp>
        <p:nvSpPr>
          <p:cNvPr id="4" name="文字方塊 3"/>
          <p:cNvSpPr txBox="1"/>
          <p:nvPr/>
        </p:nvSpPr>
        <p:spPr>
          <a:xfrm>
            <a:off x="911198" y="1939912"/>
            <a:ext cx="7858180" cy="1938992"/>
          </a:xfrm>
          <a:prstGeom prst="rect">
            <a:avLst/>
          </a:prstGeom>
          <a:noFill/>
        </p:spPr>
        <p:txBody>
          <a:bodyPr>
            <a:spAutoFit/>
          </a:bodyPr>
          <a:lstStyle/>
          <a:p>
            <a:pPr fontAlgn="auto">
              <a:spcBef>
                <a:spcPts val="0"/>
              </a:spcBef>
              <a:spcAft>
                <a:spcPts val="0"/>
              </a:spcAft>
              <a:defRPr/>
            </a:pPr>
            <a:r>
              <a:rPr kumimoji="0" lang="en-US" altLang="zh-TW" sz="6000" dirty="0">
                <a:solidFill>
                  <a:srgbClr val="FF33CC"/>
                </a:solidFill>
                <a:effectLst>
                  <a:reflection blurRad="6350" stA="55000" endA="300" endPos="45500" dir="5400000" sy="-100000" algn="bl" rotWithShape="0"/>
                </a:effectLst>
                <a:latin typeface="+mn-lt"/>
                <a:ea typeface="+mn-ea"/>
              </a:rPr>
              <a:t>THANK  YOU  </a:t>
            </a:r>
          </a:p>
          <a:p>
            <a:pPr fontAlgn="auto">
              <a:spcBef>
                <a:spcPts val="0"/>
              </a:spcBef>
              <a:spcAft>
                <a:spcPts val="0"/>
              </a:spcAft>
              <a:defRPr/>
            </a:pPr>
            <a:r>
              <a:rPr kumimoji="0" lang="en-US" altLang="zh-TW" sz="6000" dirty="0">
                <a:solidFill>
                  <a:srgbClr val="FF33CC"/>
                </a:solidFill>
                <a:effectLst>
                  <a:reflection blurRad="6350" stA="55000" endA="300" endPos="45500" dir="5400000" sy="-100000" algn="bl" rotWithShape="0"/>
                </a:effectLst>
                <a:latin typeface="+mn-lt"/>
                <a:ea typeface="+mn-ea"/>
              </a:rPr>
              <a:t>FOR  YOUR  ATTENTION</a:t>
            </a:r>
            <a:endParaRPr kumimoji="0" lang="zh-TW" altLang="en-US" sz="6000" dirty="0">
              <a:solidFill>
                <a:srgbClr val="FF33CC"/>
              </a:solidFill>
              <a:effectLst>
                <a:reflection blurRad="6350" stA="55000" endA="300" endPos="45500" dir="5400000" sy="-100000" algn="bl" rotWithShape="0"/>
              </a:effectLst>
              <a:latin typeface="+mn-lt"/>
              <a:ea typeface="+mn-ea"/>
            </a:endParaRPr>
          </a:p>
        </p:txBody>
      </p:sp>
      <p:sp>
        <p:nvSpPr>
          <p:cNvPr id="78852" name="投影片編號版面配置區 6"/>
          <p:cNvSpPr>
            <a:spLocks noGrp="1"/>
          </p:cNvSpPr>
          <p:nvPr>
            <p:ph type="sldNum" sz="quarter" idx="11"/>
          </p:nvPr>
        </p:nvSpPr>
        <p:spPr>
          <a:xfrm>
            <a:off x="6553200" y="6245225"/>
            <a:ext cx="2133600" cy="476250"/>
          </a:xfrm>
        </p:spPr>
        <p:txBody>
          <a:bodyPr anchor="t"/>
          <a:lstStyle/>
          <a:p>
            <a:pPr>
              <a:defRPr/>
            </a:pPr>
            <a:fld id="{0886031B-EAD3-4FA6-ADE8-00B7B781B313}" type="slidenum">
              <a:rPr lang="en-US" altLang="zh-TW" sz="1400"/>
              <a:pPr>
                <a:defRPr/>
              </a:pPr>
              <a:t>37</a:t>
            </a:fld>
            <a:endParaRPr lang="en-US" altLang="zh-TW" sz="140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標題 1"/>
          <p:cNvSpPr>
            <a:spLocks noGrp="1"/>
          </p:cNvSpPr>
          <p:nvPr>
            <p:ph type="title"/>
          </p:nvPr>
        </p:nvSpPr>
        <p:spPr>
          <a:xfrm>
            <a:off x="468313" y="620713"/>
            <a:ext cx="8229600" cy="1143000"/>
          </a:xfrm>
        </p:spPr>
        <p:txBody>
          <a:bodyPr/>
          <a:lstStyle/>
          <a:p>
            <a:r>
              <a:rPr lang="en-US" altLang="zh-TW" dirty="0" smtClean="0">
                <a:solidFill>
                  <a:srgbClr val="FF0000"/>
                </a:solidFill>
              </a:rPr>
              <a:t>1-2</a:t>
            </a:r>
            <a:r>
              <a:rPr lang="zh-TW" altLang="en-US" dirty="0" smtClean="0">
                <a:solidFill>
                  <a:srgbClr val="FF0000"/>
                </a:solidFill>
              </a:rPr>
              <a:t> </a:t>
            </a:r>
            <a:r>
              <a:rPr lang="en-US" altLang="zh-TW" dirty="0" smtClean="0">
                <a:solidFill>
                  <a:srgbClr val="FF0000"/>
                </a:solidFill>
              </a:rPr>
              <a:t>Surface ablation VS LASIK</a:t>
            </a:r>
            <a:endParaRPr lang="zh-TW" altLang="en-US" dirty="0" smtClean="0">
              <a:solidFill>
                <a:srgbClr val="FF0000"/>
              </a:solidFill>
            </a:endParaRPr>
          </a:p>
        </p:txBody>
      </p:sp>
      <p:sp>
        <p:nvSpPr>
          <p:cNvPr id="3" name="內容版面配置區 2"/>
          <p:cNvSpPr>
            <a:spLocks noGrp="1"/>
          </p:cNvSpPr>
          <p:nvPr>
            <p:ph idx="1"/>
          </p:nvPr>
        </p:nvSpPr>
        <p:spPr>
          <a:xfrm>
            <a:off x="611188" y="2332038"/>
            <a:ext cx="8229600" cy="4525962"/>
          </a:xfrm>
        </p:spPr>
        <p:txBody>
          <a:bodyPr rtlCol="0">
            <a:normAutofit fontScale="92500" lnSpcReduction="10000"/>
          </a:bodyPr>
          <a:lstStyle/>
          <a:p>
            <a:pPr fontAlgn="auto">
              <a:spcAft>
                <a:spcPts val="0"/>
              </a:spcAft>
              <a:buFont typeface="Wingdings 2"/>
              <a:buNone/>
              <a:defRPr/>
            </a:pPr>
            <a:r>
              <a:rPr lang="en-US" altLang="zh-TW" dirty="0" smtClean="0"/>
              <a:t>   </a:t>
            </a:r>
            <a:r>
              <a:rPr lang="en-US" altLang="zh-TW" sz="3000" dirty="0" smtClean="0"/>
              <a:t>Three major disadvantages of surface ablation</a:t>
            </a:r>
          </a:p>
          <a:p>
            <a:pPr fontAlgn="auto">
              <a:spcAft>
                <a:spcPts val="0"/>
              </a:spcAft>
              <a:buFont typeface="Wingdings 2"/>
              <a:buNone/>
              <a:defRPr/>
            </a:pPr>
            <a:r>
              <a:rPr lang="en-US" altLang="zh-TW" sz="3000" dirty="0" smtClean="0"/>
              <a:t>    including </a:t>
            </a:r>
            <a:r>
              <a:rPr lang="en-US" altLang="zh-TW" sz="3000" dirty="0" smtClean="0">
                <a:solidFill>
                  <a:srgbClr val="FF0000"/>
                </a:solidFill>
              </a:rPr>
              <a:t>pain</a:t>
            </a:r>
            <a:r>
              <a:rPr lang="en-US" altLang="zh-TW" sz="3000" dirty="0" smtClean="0"/>
              <a:t>, </a:t>
            </a:r>
            <a:r>
              <a:rPr lang="en-US" altLang="zh-TW" sz="3000" dirty="0" smtClean="0">
                <a:solidFill>
                  <a:srgbClr val="FF0000"/>
                </a:solidFill>
              </a:rPr>
              <a:t>slow vision recovery </a:t>
            </a:r>
            <a:r>
              <a:rPr lang="en-US" altLang="zh-TW" sz="3000" dirty="0" smtClean="0"/>
              <a:t>and </a:t>
            </a:r>
            <a:r>
              <a:rPr lang="en-US" altLang="zh-TW" sz="3000" dirty="0" smtClean="0">
                <a:solidFill>
                  <a:srgbClr val="FF0000"/>
                </a:solidFill>
              </a:rPr>
              <a:t>haze</a:t>
            </a:r>
            <a:r>
              <a:rPr lang="en-US" altLang="zh-TW" sz="3000" dirty="0" smtClean="0"/>
              <a:t> </a:t>
            </a:r>
            <a:r>
              <a:rPr lang="en-US" altLang="zh-TW" sz="3000" dirty="0" smtClean="0">
                <a:solidFill>
                  <a:srgbClr val="FF0000"/>
                </a:solidFill>
              </a:rPr>
              <a:t>formation</a:t>
            </a:r>
            <a:r>
              <a:rPr lang="en-US" altLang="zh-TW" sz="3000" dirty="0" smtClean="0"/>
              <a:t> are getting great improvement with </a:t>
            </a:r>
          </a:p>
          <a:p>
            <a:pPr fontAlgn="auto">
              <a:spcAft>
                <a:spcPts val="0"/>
              </a:spcAft>
              <a:buFont typeface="Wingdings 2"/>
              <a:buNone/>
              <a:defRPr/>
            </a:pPr>
            <a:r>
              <a:rPr lang="en-US" altLang="zh-TW" sz="3000" dirty="0" smtClean="0"/>
              <a:t>    better </a:t>
            </a:r>
            <a:r>
              <a:rPr lang="en-US" altLang="zh-TW" sz="3000" dirty="0" err="1" smtClean="0">
                <a:solidFill>
                  <a:srgbClr val="FF0000"/>
                </a:solidFill>
              </a:rPr>
              <a:t>peri</a:t>
            </a:r>
            <a:r>
              <a:rPr lang="en-US" altLang="zh-TW" sz="3000" dirty="0" smtClean="0">
                <a:solidFill>
                  <a:srgbClr val="FF0000"/>
                </a:solidFill>
              </a:rPr>
              <a:t>-operative regimens</a:t>
            </a:r>
            <a:r>
              <a:rPr lang="en-US" altLang="zh-TW" sz="3000" dirty="0" smtClean="0"/>
              <a:t>, </a:t>
            </a:r>
            <a:r>
              <a:rPr lang="en-US" altLang="zh-TW" sz="3000" dirty="0" smtClean="0">
                <a:solidFill>
                  <a:srgbClr val="FF0000"/>
                </a:solidFill>
              </a:rPr>
              <a:t>better bandage </a:t>
            </a:r>
          </a:p>
          <a:p>
            <a:pPr fontAlgn="auto">
              <a:spcAft>
                <a:spcPts val="0"/>
              </a:spcAft>
              <a:buFont typeface="Wingdings 2"/>
              <a:buNone/>
              <a:defRPr/>
            </a:pPr>
            <a:r>
              <a:rPr lang="en-US" altLang="zh-TW" sz="3000" dirty="0" smtClean="0">
                <a:solidFill>
                  <a:srgbClr val="FF0000"/>
                </a:solidFill>
              </a:rPr>
              <a:t>    contact lenses</a:t>
            </a:r>
            <a:r>
              <a:rPr lang="en-US" altLang="zh-TW" sz="3000" dirty="0" smtClean="0"/>
              <a:t>, </a:t>
            </a:r>
            <a:r>
              <a:rPr lang="en-US" altLang="zh-TW" sz="3000" dirty="0" smtClean="0">
                <a:solidFill>
                  <a:srgbClr val="FF0000"/>
                </a:solidFill>
              </a:rPr>
              <a:t>better laser ablation profiles </a:t>
            </a:r>
            <a:r>
              <a:rPr lang="en-US" altLang="zh-TW" sz="3000" dirty="0" smtClean="0"/>
              <a:t>and </a:t>
            </a:r>
            <a:r>
              <a:rPr lang="en-US" altLang="zh-TW" sz="3000" dirty="0" smtClean="0">
                <a:solidFill>
                  <a:srgbClr val="FF0000"/>
                </a:solidFill>
              </a:rPr>
              <a:t>the prophylactic use of MMC.</a:t>
            </a:r>
          </a:p>
          <a:p>
            <a:pPr fontAlgn="auto">
              <a:spcAft>
                <a:spcPts val="0"/>
              </a:spcAft>
              <a:buFont typeface="Wingdings 2"/>
              <a:buNone/>
              <a:defRPr/>
            </a:pPr>
            <a:r>
              <a:rPr lang="en-US" altLang="zh-TW" dirty="0" smtClean="0"/>
              <a:t>                       </a:t>
            </a:r>
          </a:p>
          <a:p>
            <a:pPr fontAlgn="auto">
              <a:spcAft>
                <a:spcPts val="0"/>
              </a:spcAft>
              <a:buFont typeface="Wingdings 2"/>
              <a:buNone/>
              <a:defRPr/>
            </a:pPr>
            <a:r>
              <a:rPr lang="en-US" altLang="zh-TW" dirty="0" smtClean="0"/>
              <a:t>                        </a:t>
            </a:r>
          </a:p>
          <a:p>
            <a:pPr fontAlgn="auto">
              <a:spcAft>
                <a:spcPts val="0"/>
              </a:spcAft>
              <a:buFont typeface="Wingdings 2"/>
              <a:buNone/>
              <a:defRPr/>
            </a:pPr>
            <a:r>
              <a:rPr lang="en-US" altLang="zh-TW" dirty="0" smtClean="0"/>
              <a:t>                       </a:t>
            </a:r>
            <a:endParaRPr lang="zh-TW" altLang="en-US" dirty="0"/>
          </a:p>
        </p:txBody>
      </p:sp>
    </p:spTree>
  </p:cSld>
  <p:clrMapOvr>
    <a:masterClrMapping/>
  </p:clrMapOvr>
  <p:transition>
    <p:blinds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標題 1"/>
          <p:cNvSpPr>
            <a:spLocks noGrp="1"/>
          </p:cNvSpPr>
          <p:nvPr>
            <p:ph type="title"/>
          </p:nvPr>
        </p:nvSpPr>
        <p:spPr/>
        <p:txBody>
          <a:bodyPr/>
          <a:lstStyle/>
          <a:p>
            <a:r>
              <a:rPr lang="en-US" altLang="zh-TW" dirty="0" smtClean="0">
                <a:solidFill>
                  <a:srgbClr val="FF0000"/>
                </a:solidFill>
              </a:rPr>
              <a:t>1-3</a:t>
            </a:r>
            <a:r>
              <a:rPr lang="zh-TW" altLang="en-US" dirty="0" smtClean="0">
                <a:solidFill>
                  <a:srgbClr val="FF0000"/>
                </a:solidFill>
              </a:rPr>
              <a:t> </a:t>
            </a:r>
            <a:r>
              <a:rPr lang="en-US" altLang="zh-TW" dirty="0" smtClean="0">
                <a:solidFill>
                  <a:srgbClr val="FF0000"/>
                </a:solidFill>
              </a:rPr>
              <a:t>Sub-Bowman </a:t>
            </a:r>
            <a:r>
              <a:rPr lang="en-US" altLang="zh-TW" dirty="0" err="1" smtClean="0">
                <a:solidFill>
                  <a:srgbClr val="FF0000"/>
                </a:solidFill>
              </a:rPr>
              <a:t>Keratomileusis</a:t>
            </a:r>
            <a:endParaRPr lang="zh-TW" altLang="en-US" dirty="0" smtClean="0">
              <a:solidFill>
                <a:srgbClr val="FF0000"/>
              </a:solidFill>
            </a:endParaRPr>
          </a:p>
        </p:txBody>
      </p:sp>
      <p:sp>
        <p:nvSpPr>
          <p:cNvPr id="3" name="內容版面配置區 2"/>
          <p:cNvSpPr>
            <a:spLocks noGrp="1"/>
          </p:cNvSpPr>
          <p:nvPr>
            <p:ph idx="1"/>
          </p:nvPr>
        </p:nvSpPr>
        <p:spPr/>
        <p:txBody>
          <a:bodyPr rtlCol="0">
            <a:normAutofit lnSpcReduction="10000"/>
          </a:bodyPr>
          <a:lstStyle/>
          <a:p>
            <a:pPr fontAlgn="auto">
              <a:spcAft>
                <a:spcPts val="0"/>
              </a:spcAft>
              <a:buFont typeface="Wingdings 2"/>
              <a:buChar char=""/>
              <a:defRPr/>
            </a:pPr>
            <a:r>
              <a:rPr lang="en-US" altLang="zh-TW" sz="2800" dirty="0" smtClean="0"/>
              <a:t>First named by Stephen Slade  &amp;  Daniel </a:t>
            </a:r>
            <a:r>
              <a:rPr lang="en-US" altLang="zh-TW" sz="2800" dirty="0" err="1" smtClean="0"/>
              <a:t>Durrie</a:t>
            </a:r>
            <a:endParaRPr lang="en-US" altLang="zh-TW" sz="2800" dirty="0" smtClean="0"/>
          </a:p>
          <a:p>
            <a:pPr fontAlgn="auto">
              <a:spcAft>
                <a:spcPts val="0"/>
              </a:spcAft>
              <a:buFont typeface="Wingdings 2"/>
              <a:buNone/>
              <a:defRPr/>
            </a:pPr>
            <a:r>
              <a:rPr lang="en-US" altLang="zh-TW" sz="2800" dirty="0" smtClean="0"/>
              <a:t>        in 2007.</a:t>
            </a:r>
          </a:p>
          <a:p>
            <a:pPr fontAlgn="auto">
              <a:spcAft>
                <a:spcPts val="0"/>
              </a:spcAft>
              <a:buFont typeface="Wingdings 2"/>
              <a:buChar char=""/>
              <a:defRPr/>
            </a:pPr>
            <a:r>
              <a:rPr lang="en-US" altLang="zh-TW" sz="2800" dirty="0" smtClean="0"/>
              <a:t>Definition:  </a:t>
            </a:r>
            <a:r>
              <a:rPr lang="en-US" altLang="zh-TW" sz="2800" dirty="0" err="1" smtClean="0"/>
              <a:t>femto</a:t>
            </a:r>
            <a:r>
              <a:rPr lang="en-US" altLang="zh-TW" sz="2800" dirty="0" smtClean="0"/>
              <a:t>- flap</a:t>
            </a:r>
          </a:p>
          <a:p>
            <a:pPr fontAlgn="auto">
              <a:spcAft>
                <a:spcPts val="0"/>
              </a:spcAft>
              <a:buFont typeface="Wingdings 2"/>
              <a:buNone/>
              <a:defRPr/>
            </a:pPr>
            <a:r>
              <a:rPr lang="en-US" altLang="zh-TW" sz="2800" dirty="0" smtClean="0"/>
              <a:t>                         diameter &lt; 8.5 mm</a:t>
            </a:r>
          </a:p>
          <a:p>
            <a:pPr fontAlgn="auto">
              <a:spcAft>
                <a:spcPts val="0"/>
              </a:spcAft>
              <a:buFont typeface="Wingdings 2"/>
              <a:buNone/>
              <a:defRPr/>
            </a:pPr>
            <a:r>
              <a:rPr lang="en-US" altLang="zh-TW" sz="2800" dirty="0" smtClean="0"/>
              <a:t>                         flap thickness  &lt;100 um</a:t>
            </a:r>
          </a:p>
          <a:p>
            <a:pPr fontAlgn="auto">
              <a:spcAft>
                <a:spcPts val="0"/>
              </a:spcAft>
              <a:buFont typeface="Wingdings 2"/>
              <a:buChar char=""/>
              <a:defRPr/>
            </a:pPr>
            <a:r>
              <a:rPr lang="en-US" altLang="zh-TW" sz="2800" dirty="0" smtClean="0"/>
              <a:t>SBK has the advantage of :</a:t>
            </a:r>
          </a:p>
          <a:p>
            <a:pPr fontAlgn="auto">
              <a:spcAft>
                <a:spcPts val="0"/>
              </a:spcAft>
              <a:buFont typeface="Wingdings 2"/>
              <a:buNone/>
              <a:defRPr/>
            </a:pPr>
            <a:r>
              <a:rPr lang="en-US" altLang="zh-TW" sz="2800" dirty="0" smtClean="0"/>
              <a:t>              LASIK-- quick visual recovery, less pain</a:t>
            </a:r>
          </a:p>
          <a:p>
            <a:pPr fontAlgn="auto">
              <a:spcAft>
                <a:spcPts val="0"/>
              </a:spcAft>
              <a:buFont typeface="Wingdings 2"/>
              <a:buNone/>
              <a:defRPr/>
            </a:pPr>
            <a:r>
              <a:rPr lang="en-US" altLang="zh-TW" sz="2800" dirty="0" smtClean="0"/>
              <a:t>              PRK-- increase corneal strength, less </a:t>
            </a:r>
            <a:r>
              <a:rPr lang="en-US" altLang="zh-TW" sz="2800" dirty="0" err="1" smtClean="0"/>
              <a:t>ectasia</a:t>
            </a:r>
            <a:endParaRPr lang="en-US" altLang="zh-TW" sz="2800" dirty="0" smtClean="0"/>
          </a:p>
          <a:p>
            <a:pPr fontAlgn="auto">
              <a:spcAft>
                <a:spcPts val="0"/>
              </a:spcAft>
              <a:buFont typeface="Wingdings 2"/>
              <a:buNone/>
              <a:defRPr/>
            </a:pPr>
            <a:r>
              <a:rPr lang="en-US" altLang="zh-TW" sz="2800" dirty="0" smtClean="0"/>
              <a:t>               </a:t>
            </a:r>
          </a:p>
          <a:p>
            <a:pPr fontAlgn="auto">
              <a:spcAft>
                <a:spcPts val="0"/>
              </a:spcAft>
              <a:buFont typeface="Wingdings 2"/>
              <a:buChar char=""/>
              <a:defRPr/>
            </a:pPr>
            <a:endParaRPr lang="zh-TW" altLang="en-US" sz="2800" dirty="0"/>
          </a:p>
        </p:txBody>
      </p:sp>
    </p:spTree>
  </p:cSld>
  <p:clrMapOvr>
    <a:masterClrMapping/>
  </p:clrMapOvr>
  <p:transition>
    <p:blinds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28596" y="500042"/>
            <a:ext cx="8229600" cy="1143000"/>
          </a:xfrm>
        </p:spPr>
        <p:txBody>
          <a:bodyPr rtlCol="0">
            <a:normAutofit fontScale="90000"/>
          </a:bodyPr>
          <a:lstStyle/>
          <a:p>
            <a:pPr fontAlgn="auto">
              <a:spcAft>
                <a:spcPts val="0"/>
              </a:spcAft>
              <a:defRPr/>
            </a:pPr>
            <a:r>
              <a:rPr lang="en-US" altLang="zh-TW" dirty="0" smtClean="0">
                <a:solidFill>
                  <a:srgbClr val="FF0000"/>
                </a:solidFill>
                <a:cs typeface="+mj-cs"/>
              </a:rPr>
              <a:t>1-4</a:t>
            </a:r>
            <a:r>
              <a:rPr lang="zh-TW" altLang="en-US" dirty="0" smtClean="0">
                <a:solidFill>
                  <a:srgbClr val="FF0000"/>
                </a:solidFill>
                <a:cs typeface="+mj-cs"/>
              </a:rPr>
              <a:t>  </a:t>
            </a:r>
            <a:r>
              <a:rPr lang="en-US" altLang="zh-TW" dirty="0" smtClean="0">
                <a:solidFill>
                  <a:srgbClr val="FF0000"/>
                </a:solidFill>
                <a:cs typeface="+mj-cs"/>
              </a:rPr>
              <a:t>SBK/PRK</a:t>
            </a:r>
            <a:r>
              <a:rPr lang="en-US" altLang="zh-TW" dirty="0" smtClean="0">
                <a:cs typeface="+mj-cs"/>
              </a:rPr>
              <a:t/>
            </a:r>
            <a:br>
              <a:rPr lang="en-US" altLang="zh-TW" dirty="0" smtClean="0">
                <a:cs typeface="+mj-cs"/>
              </a:rPr>
            </a:br>
            <a:r>
              <a:rPr lang="en-US" altLang="zh-TW" dirty="0" smtClean="0">
                <a:cs typeface="+mj-cs"/>
              </a:rPr>
              <a:t> </a:t>
            </a:r>
            <a:r>
              <a:rPr lang="en-US" altLang="zh-TW" sz="2700" dirty="0" smtClean="0">
                <a:cs typeface="+mj-cs"/>
              </a:rPr>
              <a:t>S Slade   </a:t>
            </a:r>
            <a:r>
              <a:rPr lang="en-US" altLang="zh-TW" sz="2700" dirty="0" err="1" smtClean="0">
                <a:cs typeface="+mj-cs"/>
              </a:rPr>
              <a:t>Ophthalm</a:t>
            </a:r>
            <a:r>
              <a:rPr lang="en-US" altLang="zh-TW" sz="2700" dirty="0" smtClean="0">
                <a:cs typeface="+mj-cs"/>
              </a:rPr>
              <a:t> June 2009</a:t>
            </a:r>
            <a:endParaRPr lang="zh-TW" altLang="en-US" sz="2700" dirty="0">
              <a:cs typeface="+mj-cs"/>
            </a:endParaRPr>
          </a:p>
        </p:txBody>
      </p:sp>
      <p:pic>
        <p:nvPicPr>
          <p:cNvPr id="26626" name="Picture 2"/>
          <p:cNvPicPr>
            <a:picLocks noGrp="1" noChangeAspect="1" noChangeArrowheads="1"/>
          </p:cNvPicPr>
          <p:nvPr>
            <p:ph idx="1"/>
          </p:nvPr>
        </p:nvPicPr>
        <p:blipFill>
          <a:blip r:embed="rId3" cstate="email"/>
          <a:srcRect/>
          <a:stretch>
            <a:fillRect/>
          </a:stretch>
        </p:blipFill>
        <p:spPr>
          <a:xfrm>
            <a:off x="406400" y="1989138"/>
            <a:ext cx="8353425" cy="3743325"/>
          </a:xfrm>
        </p:spPr>
      </p:pic>
    </p:spTree>
  </p:cSld>
  <p:clrMapOvr>
    <a:masterClrMapping/>
  </p:clrMapOvr>
  <p:transition>
    <p:blinds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標題 1"/>
          <p:cNvSpPr>
            <a:spLocks noGrp="1"/>
          </p:cNvSpPr>
          <p:nvPr>
            <p:ph type="title"/>
          </p:nvPr>
        </p:nvSpPr>
        <p:spPr/>
        <p:txBody>
          <a:bodyPr/>
          <a:lstStyle/>
          <a:p>
            <a:r>
              <a:rPr lang="en-US" altLang="zh-TW" dirty="0" smtClean="0">
                <a:solidFill>
                  <a:srgbClr val="FF0000"/>
                </a:solidFill>
              </a:rPr>
              <a:t>Refractive Surgery Update</a:t>
            </a:r>
            <a:endParaRPr lang="zh-TW" altLang="en-US" dirty="0" smtClean="0">
              <a:solidFill>
                <a:srgbClr val="FF0000"/>
              </a:solidFill>
            </a:endParaRPr>
          </a:p>
        </p:txBody>
      </p:sp>
      <p:sp>
        <p:nvSpPr>
          <p:cNvPr id="18434" name="內容版面配置區 2"/>
          <p:cNvSpPr>
            <a:spLocks noGrp="1"/>
          </p:cNvSpPr>
          <p:nvPr>
            <p:ph idx="1"/>
          </p:nvPr>
        </p:nvSpPr>
        <p:spPr>
          <a:xfrm>
            <a:off x="914400" y="1989138"/>
            <a:ext cx="8229600" cy="4525962"/>
          </a:xfrm>
        </p:spPr>
        <p:txBody>
          <a:bodyPr/>
          <a:lstStyle/>
          <a:p>
            <a:r>
              <a:rPr lang="en-US" altLang="zh-TW" sz="2800" dirty="0" smtClean="0">
                <a:solidFill>
                  <a:srgbClr val="FF0000"/>
                </a:solidFill>
              </a:rPr>
              <a:t>1</a:t>
            </a:r>
            <a:r>
              <a:rPr lang="zh-TW" altLang="en-US" sz="2800" dirty="0" smtClean="0"/>
              <a:t>   </a:t>
            </a:r>
            <a:r>
              <a:rPr lang="en-US" altLang="zh-TW" sz="2800" dirty="0" smtClean="0"/>
              <a:t>Surface VS Lasik  -- long-running debate</a:t>
            </a:r>
          </a:p>
          <a:p>
            <a:r>
              <a:rPr lang="en-US" altLang="zh-TW" sz="2800" dirty="0" smtClean="0">
                <a:solidFill>
                  <a:srgbClr val="FF0000"/>
                </a:solidFill>
              </a:rPr>
              <a:t>2</a:t>
            </a:r>
            <a:r>
              <a:rPr lang="zh-TW" altLang="en-US" sz="2800" dirty="0" smtClean="0"/>
              <a:t>   </a:t>
            </a:r>
            <a:r>
              <a:rPr lang="en-US" altLang="zh-TW" sz="2800" dirty="0" err="1" smtClean="0">
                <a:solidFill>
                  <a:srgbClr val="FF0000"/>
                </a:solidFill>
              </a:rPr>
              <a:t>Femtosecond</a:t>
            </a:r>
            <a:r>
              <a:rPr lang="en-US" altLang="zh-TW" sz="2800" dirty="0" smtClean="0">
                <a:solidFill>
                  <a:srgbClr val="FF0000"/>
                </a:solidFill>
              </a:rPr>
              <a:t> VS </a:t>
            </a:r>
            <a:r>
              <a:rPr lang="en-US" altLang="zh-TW" sz="2800" dirty="0" err="1" smtClean="0">
                <a:solidFill>
                  <a:srgbClr val="FF0000"/>
                </a:solidFill>
              </a:rPr>
              <a:t>Microkeratome</a:t>
            </a:r>
            <a:r>
              <a:rPr lang="en-US" altLang="zh-TW" sz="2800" dirty="0" smtClean="0">
                <a:solidFill>
                  <a:srgbClr val="FF0000"/>
                </a:solidFill>
              </a:rPr>
              <a:t> – new debate</a:t>
            </a:r>
          </a:p>
          <a:p>
            <a:r>
              <a:rPr lang="en-US" altLang="zh-TW" sz="2800" dirty="0" smtClean="0">
                <a:solidFill>
                  <a:srgbClr val="FF0000"/>
                </a:solidFill>
              </a:rPr>
              <a:t>3</a:t>
            </a:r>
            <a:r>
              <a:rPr lang="zh-TW" altLang="en-US" sz="2800" dirty="0" smtClean="0"/>
              <a:t>   </a:t>
            </a:r>
            <a:r>
              <a:rPr lang="en-US" altLang="zh-TW" sz="2800" dirty="0" err="1" smtClean="0"/>
              <a:t>Eximer</a:t>
            </a:r>
            <a:r>
              <a:rPr lang="en-US" altLang="zh-TW" sz="2800" dirty="0" smtClean="0"/>
              <a:t> laser profiles – new technology</a:t>
            </a:r>
          </a:p>
          <a:p>
            <a:r>
              <a:rPr lang="en-US" altLang="zh-TW" sz="2800" dirty="0" smtClean="0">
                <a:solidFill>
                  <a:srgbClr val="FF0000"/>
                </a:solidFill>
              </a:rPr>
              <a:t>4</a:t>
            </a:r>
            <a:r>
              <a:rPr lang="zh-TW" altLang="en-US" sz="2800" dirty="0" smtClean="0"/>
              <a:t>   </a:t>
            </a:r>
            <a:r>
              <a:rPr lang="en-US" altLang="zh-TW" sz="2800" dirty="0" smtClean="0"/>
              <a:t>Treatment of </a:t>
            </a:r>
            <a:r>
              <a:rPr lang="en-US" altLang="zh-TW" sz="2800" dirty="0" err="1" smtClean="0"/>
              <a:t>presbyopia</a:t>
            </a:r>
            <a:r>
              <a:rPr lang="en-US" altLang="zh-TW" sz="2800" dirty="0" smtClean="0"/>
              <a:t> – </a:t>
            </a:r>
            <a:r>
              <a:rPr lang="en-US" altLang="zh-TW" sz="2800" dirty="0" err="1" smtClean="0"/>
              <a:t>Femtosecond</a:t>
            </a:r>
            <a:endParaRPr lang="en-US" altLang="zh-TW" sz="2800" dirty="0" smtClean="0"/>
          </a:p>
          <a:p>
            <a:r>
              <a:rPr lang="en-US" altLang="zh-TW" sz="2800" dirty="0" smtClean="0">
                <a:solidFill>
                  <a:srgbClr val="FF0000"/>
                </a:solidFill>
              </a:rPr>
              <a:t>5</a:t>
            </a:r>
            <a:r>
              <a:rPr lang="zh-TW" altLang="en-US" sz="2800" dirty="0" smtClean="0"/>
              <a:t>   </a:t>
            </a:r>
            <a:r>
              <a:rPr lang="en-US" altLang="zh-TW" sz="2800" dirty="0" smtClean="0"/>
              <a:t>Prevent </a:t>
            </a:r>
            <a:r>
              <a:rPr lang="en-US" altLang="zh-TW" sz="2800" dirty="0" err="1" smtClean="0"/>
              <a:t>lasik</a:t>
            </a:r>
            <a:r>
              <a:rPr lang="en-US" altLang="zh-TW" sz="2800" dirty="0" smtClean="0"/>
              <a:t> complications – getting better </a:t>
            </a:r>
          </a:p>
          <a:p>
            <a:pPr>
              <a:buFont typeface="Wingdings 2" pitchFamily="18" charset="2"/>
              <a:buNone/>
            </a:pPr>
            <a:endParaRPr lang="zh-TW" altLang="en-US" dirty="0" smtClean="0"/>
          </a:p>
        </p:txBody>
      </p:sp>
    </p:spTree>
  </p:cSld>
  <p:clrMapOvr>
    <a:masterClrMapping/>
  </p:clrMapOvr>
  <p:transition>
    <p:blinds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標題 1"/>
          <p:cNvSpPr>
            <a:spLocks noGrp="1"/>
          </p:cNvSpPr>
          <p:nvPr>
            <p:ph type="title"/>
          </p:nvPr>
        </p:nvSpPr>
        <p:spPr/>
        <p:txBody>
          <a:bodyPr>
            <a:normAutofit fontScale="90000"/>
          </a:bodyPr>
          <a:lstStyle/>
          <a:p>
            <a:r>
              <a:rPr lang="en-US" altLang="zh-TW" dirty="0" smtClean="0">
                <a:solidFill>
                  <a:srgbClr val="FF0000"/>
                </a:solidFill>
              </a:rPr>
              <a:t>2-1</a:t>
            </a:r>
            <a:r>
              <a:rPr lang="zh-TW" altLang="en-US" dirty="0" smtClean="0">
                <a:solidFill>
                  <a:srgbClr val="FF0000"/>
                </a:solidFill>
              </a:rPr>
              <a:t> </a:t>
            </a:r>
            <a:r>
              <a:rPr lang="en-US" altLang="zh-TW" dirty="0" err="1" smtClean="0">
                <a:solidFill>
                  <a:srgbClr val="FF0000"/>
                </a:solidFill>
              </a:rPr>
              <a:t>Femtosecond</a:t>
            </a:r>
            <a:r>
              <a:rPr lang="en-US" altLang="zh-TW" dirty="0" smtClean="0">
                <a:solidFill>
                  <a:srgbClr val="FF0000"/>
                </a:solidFill>
              </a:rPr>
              <a:t> VS </a:t>
            </a:r>
            <a:r>
              <a:rPr lang="en-US" altLang="zh-TW" dirty="0" err="1" smtClean="0">
                <a:solidFill>
                  <a:srgbClr val="FF0000"/>
                </a:solidFill>
              </a:rPr>
              <a:t>microkeratome</a:t>
            </a:r>
            <a:endParaRPr lang="zh-TW" altLang="en-US" dirty="0" smtClean="0">
              <a:solidFill>
                <a:srgbClr val="FF0000"/>
              </a:solidFill>
            </a:endParaRPr>
          </a:p>
        </p:txBody>
      </p:sp>
      <p:sp>
        <p:nvSpPr>
          <p:cNvPr id="28674" name="內容版面配置區 2"/>
          <p:cNvSpPr>
            <a:spLocks noGrp="1"/>
          </p:cNvSpPr>
          <p:nvPr>
            <p:ph idx="1"/>
          </p:nvPr>
        </p:nvSpPr>
        <p:spPr/>
        <p:txBody>
          <a:bodyPr/>
          <a:lstStyle/>
          <a:p>
            <a:r>
              <a:rPr lang="en-US" altLang="zh-TW" smtClean="0"/>
              <a:t>Major advantages of Femtosecond</a:t>
            </a:r>
          </a:p>
          <a:p>
            <a:pPr>
              <a:buFont typeface="Wingdings 2" pitchFamily="18" charset="2"/>
              <a:buNone/>
            </a:pPr>
            <a:r>
              <a:rPr lang="en-US" altLang="zh-TW" sz="2400" smtClean="0"/>
              <a:t>       * More consistence for Sub-Bowman’s Keratomileusis</a:t>
            </a:r>
          </a:p>
          <a:p>
            <a:pPr>
              <a:buFont typeface="Wingdings 2" pitchFamily="18" charset="2"/>
              <a:buNone/>
            </a:pPr>
            <a:r>
              <a:rPr lang="en-US" altLang="zh-TW" sz="2400" smtClean="0"/>
              <a:t>       * Adjustable flap parameters</a:t>
            </a:r>
          </a:p>
          <a:p>
            <a:pPr>
              <a:buFont typeface="Wingdings 2" pitchFamily="18" charset="2"/>
              <a:buNone/>
            </a:pPr>
            <a:r>
              <a:rPr lang="en-US" altLang="zh-TW" sz="2400" smtClean="0"/>
              <a:t>       * Decreased flap related complications</a:t>
            </a:r>
          </a:p>
          <a:p>
            <a:r>
              <a:rPr lang="en-US" altLang="zh-TW" smtClean="0"/>
              <a:t>Possible advantages of Femtosecond</a:t>
            </a:r>
          </a:p>
          <a:p>
            <a:pPr>
              <a:buFont typeface="Wingdings 2" pitchFamily="18" charset="2"/>
              <a:buNone/>
            </a:pPr>
            <a:r>
              <a:rPr lang="en-US" altLang="zh-TW" sz="2400" smtClean="0"/>
              <a:t>      * Better and rapid visual recovery</a:t>
            </a:r>
          </a:p>
          <a:p>
            <a:pPr>
              <a:buFont typeface="Wingdings 2" pitchFamily="18" charset="2"/>
              <a:buNone/>
            </a:pPr>
            <a:r>
              <a:rPr lang="en-US" altLang="zh-TW" sz="2400" smtClean="0"/>
              <a:t>      * Less high order aberration</a:t>
            </a:r>
          </a:p>
          <a:p>
            <a:pPr>
              <a:buFont typeface="Wingdings 2" pitchFamily="18" charset="2"/>
              <a:buNone/>
            </a:pPr>
            <a:r>
              <a:rPr lang="en-US" altLang="zh-TW" sz="2400" smtClean="0"/>
              <a:t>      * Increased corneal stability</a:t>
            </a:r>
            <a:endParaRPr lang="zh-TW" altLang="en-US" sz="2400" smtClean="0"/>
          </a:p>
        </p:txBody>
      </p:sp>
    </p:spTree>
  </p:cSld>
  <p:clrMapOvr>
    <a:masterClrMapping/>
  </p:clrMapOvr>
  <p:transition>
    <p:check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標題 1"/>
          <p:cNvSpPr>
            <a:spLocks noGrp="1"/>
          </p:cNvSpPr>
          <p:nvPr>
            <p:ph type="title"/>
          </p:nvPr>
        </p:nvSpPr>
        <p:spPr>
          <a:xfrm>
            <a:off x="2411413" y="5715000"/>
            <a:ext cx="8229600" cy="1143000"/>
          </a:xfrm>
        </p:spPr>
        <p:txBody>
          <a:bodyPr/>
          <a:lstStyle/>
          <a:p>
            <a:r>
              <a:rPr lang="en-US" altLang="zh-TW" sz="1800" smtClean="0"/>
              <a:t>Dr. John SM Chang    JRS  Jan 2008</a:t>
            </a:r>
            <a:endParaRPr lang="zh-TW" altLang="en-US" sz="1800" smtClean="0"/>
          </a:p>
        </p:txBody>
      </p:sp>
      <p:pic>
        <p:nvPicPr>
          <p:cNvPr id="30722" name="Picture 2"/>
          <p:cNvPicPr>
            <a:picLocks noGrp="1" noChangeAspect="1" noChangeArrowheads="1"/>
          </p:cNvPicPr>
          <p:nvPr>
            <p:ph idx="1"/>
          </p:nvPr>
        </p:nvPicPr>
        <p:blipFill>
          <a:blip r:embed="rId3" cstate="email"/>
          <a:srcRect/>
          <a:stretch>
            <a:fillRect/>
          </a:stretch>
        </p:blipFill>
        <p:spPr>
          <a:xfrm>
            <a:off x="1143000" y="177800"/>
            <a:ext cx="6215063" cy="5875338"/>
          </a:xfrm>
        </p:spPr>
      </p:pic>
    </p:spTree>
  </p:cSld>
  <p:clrMapOvr>
    <a:masterClrMapping/>
  </p:clrMapOvr>
  <p:transition>
    <p:checke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OWER3D TRANSITION" val="SpiralCascade.p3d 5"/>
  <p:tag name="POWER3D OPTIONS" val="Fast "/>
  <p:tag name="POWER3D SOUND" val="Spiral Cascade"/>
</p:tagLst>
</file>

<file path=ppt/theme/theme1.xml><?xml version="1.0" encoding="utf-8"?>
<a:theme xmlns:a="http://schemas.openxmlformats.org/drawingml/2006/main" name="Office 佈景主題">
  <a:themeElements>
    <a:clrScheme name="神韻">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2260</TotalTime>
  <Words>1284</Words>
  <Application>Microsoft Office PowerPoint</Application>
  <PresentationFormat>如螢幕大小 (4:3)</PresentationFormat>
  <Paragraphs>249</Paragraphs>
  <Slides>37</Slides>
  <Notes>35</Notes>
  <HiddenSlides>0</HiddenSlides>
  <MMClips>1</MMClips>
  <ScaleCrop>false</ScaleCrop>
  <HeadingPairs>
    <vt:vector size="4" baseType="variant">
      <vt:variant>
        <vt:lpstr>佈景主題</vt:lpstr>
      </vt:variant>
      <vt:variant>
        <vt:i4>1</vt:i4>
      </vt:variant>
      <vt:variant>
        <vt:lpstr>投影片標題</vt:lpstr>
      </vt:variant>
      <vt:variant>
        <vt:i4>37</vt:i4>
      </vt:variant>
    </vt:vector>
  </HeadingPairs>
  <TitlesOfParts>
    <vt:vector size="38" baseType="lpstr">
      <vt:lpstr>Office 佈景主題</vt:lpstr>
      <vt:lpstr>Refractive Surgery Update</vt:lpstr>
      <vt:lpstr>Refractive Surgery Update</vt:lpstr>
      <vt:lpstr>1-1 Surface Ablation VS LASIK</vt:lpstr>
      <vt:lpstr>1-2 Surface ablation VS LASIK</vt:lpstr>
      <vt:lpstr>1-3 Sub-Bowman Keratomileusis</vt:lpstr>
      <vt:lpstr>1-4  SBK/PRK  S Slade   Ophthalm June 2009</vt:lpstr>
      <vt:lpstr>Refractive Surgery Update</vt:lpstr>
      <vt:lpstr>2-1 Femtosecond VS microkeratome</vt:lpstr>
      <vt:lpstr>Dr. John SM Chang    JRS  Jan 2008</vt:lpstr>
      <vt:lpstr>2-2 Complications of femtosecond laser               Ziemer LDV ----Vryghem   JCRS   Mar 2010 </vt:lpstr>
      <vt:lpstr> Flap parameters (Ziemer)                          Vryghem   JCRS 2010 March</vt:lpstr>
      <vt:lpstr>2-3 All - laser- LASIK</vt:lpstr>
      <vt:lpstr>2-4 Mechanical microkeratomes</vt:lpstr>
      <vt:lpstr>2-5 Femtosecond VS Microkeratome</vt:lpstr>
      <vt:lpstr>2-6   Femtosecond Lenticule Extraction (FLEx) –                   Zeiss VisuMax                    Rupal Shah MD</vt:lpstr>
      <vt:lpstr>投影片 16</vt:lpstr>
      <vt:lpstr>Refractive Surgery Update</vt:lpstr>
      <vt:lpstr>3-1 Improvement of Eximer lasers </vt:lpstr>
      <vt:lpstr>Refractive Surgery Update</vt:lpstr>
      <vt:lpstr>4-1  Presbyopia</vt:lpstr>
      <vt:lpstr>4-2  Monovision Lasik</vt:lpstr>
      <vt:lpstr>4-3  Femtec   Intracor</vt:lpstr>
      <vt:lpstr>Intracor for presbyopia                                        Luis Antonio RuiZ   MD</vt:lpstr>
      <vt:lpstr>4-4  Limitation of Intracor</vt:lpstr>
      <vt:lpstr>4-5 Development of New Femtosecond -Femtec</vt:lpstr>
      <vt:lpstr>Refractive Surgery Update</vt:lpstr>
      <vt:lpstr>5-1 Unavoidable Complications of LASIK</vt:lpstr>
      <vt:lpstr>5-2  Poor visual quality </vt:lpstr>
      <vt:lpstr>5-3  Unavoidable Complications of LASIK</vt:lpstr>
      <vt:lpstr>5-4 Post-Lasik Keratectasia Prevention</vt:lpstr>
      <vt:lpstr>Ectasia Risk Factor Score low(0-2), moderate (3), high (&gt;4)                      Randleman    Jan 2008  Ophthalmology </vt:lpstr>
      <vt:lpstr>5-5 Management of ectasia</vt:lpstr>
      <vt:lpstr>5-6    Intrastromal  corneal ring segment (ICRS) for post lasik ectasia                          Torquetti   JCRS   June 2010 </vt:lpstr>
      <vt:lpstr>5-7 Collagen Cross Linking</vt:lpstr>
      <vt:lpstr>Wollensak   AJO May 2003</vt:lpstr>
      <vt:lpstr>Conclusions </vt:lpstr>
      <vt:lpstr>投影片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Refractive Surgery Update</dc:title>
  <dc:creator>yinko</dc:creator>
  <cp:lastModifiedBy>Chao Kai</cp:lastModifiedBy>
  <cp:revision>143</cp:revision>
  <dcterms:created xsi:type="dcterms:W3CDTF">2010-06-13T15:23:43Z</dcterms:created>
  <dcterms:modified xsi:type="dcterms:W3CDTF">2010-09-21T20:08:29Z</dcterms:modified>
</cp:coreProperties>
</file>